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06" r:id="rId2"/>
    <p:sldId id="304" r:id="rId3"/>
    <p:sldId id="305" r:id="rId4"/>
    <p:sldId id="300" r:id="rId5"/>
    <p:sldId id="301" r:id="rId6"/>
    <p:sldId id="302" r:id="rId7"/>
    <p:sldId id="303" r:id="rId8"/>
    <p:sldId id="279" r:id="rId9"/>
    <p:sldId id="272" r:id="rId10"/>
    <p:sldId id="256" r:id="rId11"/>
    <p:sldId id="257" r:id="rId12"/>
    <p:sldId id="258" r:id="rId13"/>
    <p:sldId id="259" r:id="rId14"/>
    <p:sldId id="260" r:id="rId15"/>
    <p:sldId id="261" r:id="rId16"/>
    <p:sldId id="263" r:id="rId17"/>
    <p:sldId id="266" r:id="rId18"/>
    <p:sldId id="265" r:id="rId19"/>
    <p:sldId id="267" r:id="rId20"/>
    <p:sldId id="268" r:id="rId21"/>
    <p:sldId id="269" r:id="rId22"/>
    <p:sldId id="270" r:id="rId23"/>
    <p:sldId id="271" r:id="rId24"/>
    <p:sldId id="273" r:id="rId25"/>
    <p:sldId id="274" r:id="rId26"/>
    <p:sldId id="275" r:id="rId27"/>
    <p:sldId id="276" r:id="rId28"/>
    <p:sldId id="293" r:id="rId29"/>
    <p:sldId id="277" r:id="rId30"/>
    <p:sldId id="294" r:id="rId31"/>
    <p:sldId id="295" r:id="rId32"/>
    <p:sldId id="296" r:id="rId33"/>
    <p:sldId id="297" r:id="rId34"/>
    <p:sldId id="298" r:id="rId35"/>
    <p:sldId id="278" r:id="rId36"/>
    <p:sldId id="280" r:id="rId37"/>
    <p:sldId id="299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6914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15" autoAdjust="0"/>
    <p:restoredTop sz="94660"/>
  </p:normalViewPr>
  <p:slideViewPr>
    <p:cSldViewPr snapToGrid="0">
      <p:cViewPr varScale="1">
        <p:scale>
          <a:sx n="71" d="100"/>
          <a:sy n="71" d="100"/>
        </p:scale>
        <p:origin x="7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'A1'!$D$1:$D$20</c:f>
              <c:numCache>
                <c:formatCode>General</c:formatCode>
                <c:ptCount val="20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  <c:pt idx="19">
                  <c:v>7.6142658200020003E-2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EEE-49E2-B88C-751E318E5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1051040"/>
        <c:axId val="1251046688"/>
      </c:lineChart>
      <c:catAx>
        <c:axId val="1251051040"/>
        <c:scaling>
          <c:orientation val="minMax"/>
        </c:scaling>
        <c:delete val="0"/>
        <c:axPos val="b"/>
        <c:majorTickMark val="out"/>
        <c:minorTickMark val="none"/>
        <c:tickLblPos val="nextTo"/>
        <c:crossAx val="1251046688"/>
        <c:crosses val="autoZero"/>
        <c:auto val="1"/>
        <c:lblAlgn val="ctr"/>
        <c:lblOffset val="100"/>
        <c:noMultiLvlLbl val="0"/>
      </c:catAx>
      <c:valAx>
        <c:axId val="125104668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51051040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'A1'!$B$1:$B$19</c:f>
              <c:numCache>
                <c:formatCode>General</c:formatCode>
                <c:ptCount val="19"/>
                <c:pt idx="0">
                  <c:v>0.13317779800229024</c:v>
                </c:pt>
                <c:pt idx="1">
                  <c:v>0.1186121825756755</c:v>
                </c:pt>
                <c:pt idx="2">
                  <c:v>0.17089824676412529</c:v>
                </c:pt>
                <c:pt idx="3">
                  <c:v>8.6126065282010333E-2</c:v>
                </c:pt>
                <c:pt idx="4">
                  <c:v>0.10151522477822242</c:v>
                </c:pt>
                <c:pt idx="5">
                  <c:v>0.12141656384791762</c:v>
                </c:pt>
                <c:pt idx="6">
                  <c:v>0.11288887794637339</c:v>
                </c:pt>
                <c:pt idx="7">
                  <c:v>9.6750112414775463E-2</c:v>
                </c:pt>
                <c:pt idx="8">
                  <c:v>0.12219336413421185</c:v>
                </c:pt>
                <c:pt idx="9">
                  <c:v>9.106500793152128E-2</c:v>
                </c:pt>
                <c:pt idx="10">
                  <c:v>9.5849873952639691E-2</c:v>
                </c:pt>
                <c:pt idx="11">
                  <c:v>0.1231716606220377</c:v>
                </c:pt>
                <c:pt idx="12">
                  <c:v>6.8832595181182732E-2</c:v>
                </c:pt>
                <c:pt idx="13">
                  <c:v>0.12763016086631274</c:v>
                </c:pt>
                <c:pt idx="14">
                  <c:v>0.11560059035424342</c:v>
                </c:pt>
                <c:pt idx="15">
                  <c:v>0.11991858878341224</c:v>
                </c:pt>
                <c:pt idx="16">
                  <c:v>0.15918158354804243</c:v>
                </c:pt>
                <c:pt idx="17">
                  <c:v>0.11826417703747388</c:v>
                </c:pt>
                <c:pt idx="18">
                  <c:v>0.11095162673317757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C3-44EE-B2B1-37BF497A261A}"/>
            </c:ext>
          </c:extLst>
        </c:ser>
        <c:ser>
          <c:idx val="1"/>
          <c:order val="1"/>
          <c:marker>
            <c:symbol val="none"/>
          </c:marker>
          <c:val>
            <c:numRef>
              <c:f>'A1'!$C$1:$C$19</c:f>
              <c:numCache>
                <c:formatCode>General</c:formatCode>
                <c:ptCount val="19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CC3-44EE-B2B1-37BF497A261A}"/>
            </c:ext>
          </c:extLst>
        </c:ser>
        <c:ser>
          <c:idx val="2"/>
          <c:order val="2"/>
          <c:marker>
            <c:symbol val="none"/>
          </c:marker>
          <c:val>
            <c:numRef>
              <c:f>'A1'!$D$1:$D$19</c:f>
              <c:numCache>
                <c:formatCode>General</c:formatCode>
                <c:ptCount val="19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CC3-44EE-B2B1-37BF497A26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1047232"/>
        <c:axId val="1251047776"/>
      </c:lineChart>
      <c:catAx>
        <c:axId val="1251047232"/>
        <c:scaling>
          <c:orientation val="minMax"/>
        </c:scaling>
        <c:delete val="0"/>
        <c:axPos val="b"/>
        <c:majorTickMark val="out"/>
        <c:minorTickMark val="none"/>
        <c:tickLblPos val="nextTo"/>
        <c:crossAx val="1251047776"/>
        <c:crosses val="autoZero"/>
        <c:auto val="1"/>
        <c:lblAlgn val="ctr"/>
        <c:lblOffset val="100"/>
        <c:noMultiLvlLbl val="0"/>
      </c:catAx>
      <c:valAx>
        <c:axId val="12510477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51047232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'A1'!$C$34:$C$51</c:f>
              <c:numCache>
                <c:formatCode>General</c:formatCode>
                <c:ptCount val="18"/>
                <c:pt idx="0">
                  <c:v>6.780331449518108E-2</c:v>
                </c:pt>
                <c:pt idx="1">
                  <c:v>6.06309482123207E-2</c:v>
                </c:pt>
                <c:pt idx="2">
                  <c:v>6.6086090324452049E-2</c:v>
                </c:pt>
                <c:pt idx="3">
                  <c:v>8.8768848498934655E-2</c:v>
                </c:pt>
                <c:pt idx="4">
                  <c:v>6.7344811504965074E-2</c:v>
                </c:pt>
                <c:pt idx="5">
                  <c:v>7.4835574291294338E-2</c:v>
                </c:pt>
                <c:pt idx="6">
                  <c:v>6.8984693687018234E-2</c:v>
                </c:pt>
                <c:pt idx="7">
                  <c:v>7.7848029626770385E-2</c:v>
                </c:pt>
                <c:pt idx="8">
                  <c:v>6.0528737494886513E-2</c:v>
                </c:pt>
                <c:pt idx="9">
                  <c:v>6.4691844542047794E-2</c:v>
                </c:pt>
                <c:pt idx="10">
                  <c:v>5.9982053406898904E-2</c:v>
                </c:pt>
                <c:pt idx="11">
                  <c:v>6.1825510652455347E-2</c:v>
                </c:pt>
                <c:pt idx="12">
                  <c:v>7.4121729615056503E-2</c:v>
                </c:pt>
                <c:pt idx="13">
                  <c:v>7.5232831989725774E-2</c:v>
                </c:pt>
                <c:pt idx="14">
                  <c:v>6.1249339805269365E-2</c:v>
                </c:pt>
                <c:pt idx="15">
                  <c:v>7.8833308379209252E-2</c:v>
                </c:pt>
                <c:pt idx="16">
                  <c:v>7.3096712208694292E-2</c:v>
                </c:pt>
                <c:pt idx="17">
                  <c:v>8.1015488345825296E-2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A7C-4837-AD14-D2415B000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1053216"/>
        <c:axId val="1251055392"/>
      </c:lineChart>
      <c:catAx>
        <c:axId val="1251053216"/>
        <c:scaling>
          <c:orientation val="minMax"/>
        </c:scaling>
        <c:delete val="1"/>
        <c:axPos val="b"/>
        <c:majorTickMark val="out"/>
        <c:minorTickMark val="none"/>
        <c:tickLblPos val="nextTo"/>
        <c:crossAx val="1251055392"/>
        <c:crosses val="autoZero"/>
        <c:auto val="1"/>
        <c:lblAlgn val="ctr"/>
        <c:lblOffset val="100"/>
        <c:noMultiLvlLbl val="0"/>
      </c:catAx>
      <c:valAx>
        <c:axId val="1251055392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1251053216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'A1'!$C$7:$C$21</c:f>
              <c:numCache>
                <c:formatCode>General</c:formatCode>
                <c:ptCount val="15"/>
                <c:pt idx="0">
                  <c:v>8.1617448348324961E-2</c:v>
                </c:pt>
                <c:pt idx="1">
                  <c:v>7.3722011198965126E-2</c:v>
                </c:pt>
                <c:pt idx="2">
                  <c:v>8.5276278280749684E-2</c:v>
                </c:pt>
                <c:pt idx="3">
                  <c:v>8.1972559560943181E-2</c:v>
                </c:pt>
                <c:pt idx="4">
                  <c:v>7.672180837812069E-2</c:v>
                </c:pt>
                <c:pt idx="5">
                  <c:v>9.0505634625919387E-2</c:v>
                </c:pt>
                <c:pt idx="6">
                  <c:v>8.1685894581136925E-2</c:v>
                </c:pt>
                <c:pt idx="7">
                  <c:v>9.0738515342803014E-2</c:v>
                </c:pt>
                <c:pt idx="8">
                  <c:v>8.0215326600956011E-2</c:v>
                </c:pt>
                <c:pt idx="9">
                  <c:v>8.8712638149933631E-2</c:v>
                </c:pt>
                <c:pt idx="10">
                  <c:v>0.11031839124543277</c:v>
                </c:pt>
                <c:pt idx="11">
                  <c:v>8.6762457261221018E-2</c:v>
                </c:pt>
                <c:pt idx="12">
                  <c:v>7.9051767681279542E-2</c:v>
                </c:pt>
                <c:pt idx="13">
                  <c:v>7.6142658200020003E-2</c:v>
                </c:pt>
                <c:pt idx="14">
                  <c:v>5.8678977988261841E-2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9B-4768-BA75-F780A0B70060}"/>
            </c:ext>
          </c:extLst>
        </c:ser>
        <c:ser>
          <c:idx val="1"/>
          <c:order val="1"/>
          <c:marker>
            <c:symbol val="none"/>
          </c:marker>
          <c:val>
            <c:numRef>
              <c:f>'A1'!$D$7:$D$21</c:f>
              <c:numCache>
                <c:formatCode>General</c:formatCode>
                <c:ptCount val="15"/>
                <c:pt idx="0">
                  <c:v>8.1617448348324961E-2</c:v>
                </c:pt>
                <c:pt idx="1">
                  <c:v>7.3722011198965126E-2</c:v>
                </c:pt>
                <c:pt idx="2">
                  <c:v>8.5276278280749684E-2</c:v>
                </c:pt>
                <c:pt idx="3">
                  <c:v>8.1972559560943181E-2</c:v>
                </c:pt>
                <c:pt idx="4">
                  <c:v>7.672180837812069E-2</c:v>
                </c:pt>
                <c:pt idx="5">
                  <c:v>9.0505634625919387E-2</c:v>
                </c:pt>
                <c:pt idx="6">
                  <c:v>8.1685894581136925E-2</c:v>
                </c:pt>
                <c:pt idx="7">
                  <c:v>9.0738515342803014E-2</c:v>
                </c:pt>
                <c:pt idx="8">
                  <c:v>8.0215326600956011E-2</c:v>
                </c:pt>
                <c:pt idx="9">
                  <c:v>8.8712638149933631E-2</c:v>
                </c:pt>
                <c:pt idx="10">
                  <c:v>0.11031839124543277</c:v>
                </c:pt>
                <c:pt idx="11">
                  <c:v>8.6762457261221018E-2</c:v>
                </c:pt>
                <c:pt idx="12">
                  <c:v>7.9051767681279542E-2</c:v>
                </c:pt>
                <c:pt idx="13">
                  <c:v>7.6142658200020003E-2</c:v>
                </c:pt>
                <c:pt idx="14">
                  <c:v>5.8678977988261841E-2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9B-4768-BA75-F780A0B70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1050496"/>
        <c:axId val="1251052128"/>
      </c:lineChart>
      <c:catAx>
        <c:axId val="1251050496"/>
        <c:scaling>
          <c:orientation val="minMax"/>
        </c:scaling>
        <c:delete val="0"/>
        <c:axPos val="b"/>
        <c:majorTickMark val="out"/>
        <c:minorTickMark val="none"/>
        <c:tickLblPos val="nextTo"/>
        <c:crossAx val="1251052128"/>
        <c:crosses val="autoZero"/>
        <c:auto val="1"/>
        <c:lblAlgn val="ctr"/>
        <c:lblOffset val="100"/>
        <c:noMultiLvlLbl val="0"/>
      </c:catAx>
      <c:valAx>
        <c:axId val="12510521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51050496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'A1'!$D$1:$D$20</c:f>
              <c:numCache>
                <c:formatCode>General</c:formatCode>
                <c:ptCount val="20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  <c:pt idx="19">
                  <c:v>7.6142658200020003E-2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F6-452E-9B29-9E0E2D1C61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53824848"/>
        <c:axId val="1153825936"/>
      </c:lineChart>
      <c:catAx>
        <c:axId val="1153824848"/>
        <c:scaling>
          <c:orientation val="minMax"/>
        </c:scaling>
        <c:delete val="0"/>
        <c:axPos val="b"/>
        <c:majorTickMark val="out"/>
        <c:minorTickMark val="none"/>
        <c:tickLblPos val="nextTo"/>
        <c:crossAx val="1153825936"/>
        <c:crosses val="autoZero"/>
        <c:auto val="1"/>
        <c:lblAlgn val="ctr"/>
        <c:lblOffset val="100"/>
        <c:noMultiLvlLbl val="0"/>
      </c:catAx>
      <c:valAx>
        <c:axId val="11538259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153824848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'A1'!$B$1:$B$19</c:f>
              <c:numCache>
                <c:formatCode>General</c:formatCode>
                <c:ptCount val="19"/>
                <c:pt idx="0">
                  <c:v>0.13317779800229024</c:v>
                </c:pt>
                <c:pt idx="1">
                  <c:v>0.1186121825756755</c:v>
                </c:pt>
                <c:pt idx="2">
                  <c:v>0.17089824676412529</c:v>
                </c:pt>
                <c:pt idx="3">
                  <c:v>8.6126065282010333E-2</c:v>
                </c:pt>
                <c:pt idx="4">
                  <c:v>0.10151522477822242</c:v>
                </c:pt>
                <c:pt idx="5">
                  <c:v>0.12141656384791762</c:v>
                </c:pt>
                <c:pt idx="6">
                  <c:v>0.11288887794637339</c:v>
                </c:pt>
                <c:pt idx="7">
                  <c:v>9.6750112414775463E-2</c:v>
                </c:pt>
                <c:pt idx="8">
                  <c:v>0.12219336413421185</c:v>
                </c:pt>
                <c:pt idx="9">
                  <c:v>9.106500793152128E-2</c:v>
                </c:pt>
                <c:pt idx="10">
                  <c:v>9.5849873952639691E-2</c:v>
                </c:pt>
                <c:pt idx="11">
                  <c:v>0.1231716606220377</c:v>
                </c:pt>
                <c:pt idx="12">
                  <c:v>6.8832595181182732E-2</c:v>
                </c:pt>
                <c:pt idx="13">
                  <c:v>0.12763016086631274</c:v>
                </c:pt>
                <c:pt idx="14">
                  <c:v>0.11560059035424342</c:v>
                </c:pt>
                <c:pt idx="15">
                  <c:v>0.11991858878341224</c:v>
                </c:pt>
                <c:pt idx="16">
                  <c:v>0.15918158354804243</c:v>
                </c:pt>
                <c:pt idx="17">
                  <c:v>0.11826417703747388</c:v>
                </c:pt>
                <c:pt idx="18">
                  <c:v>0.11095162673317757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B4F-4DFE-A679-D701163F7BDD}"/>
            </c:ext>
          </c:extLst>
        </c:ser>
        <c:ser>
          <c:idx val="1"/>
          <c:order val="1"/>
          <c:marker>
            <c:symbol val="none"/>
          </c:marker>
          <c:val>
            <c:numRef>
              <c:f>'A1'!$C$1:$C$19</c:f>
              <c:numCache>
                <c:formatCode>General</c:formatCode>
                <c:ptCount val="19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B4F-4DFE-A679-D701163F7BDD}"/>
            </c:ext>
          </c:extLst>
        </c:ser>
        <c:ser>
          <c:idx val="2"/>
          <c:order val="2"/>
          <c:marker>
            <c:symbol val="none"/>
          </c:marker>
          <c:val>
            <c:numRef>
              <c:f>'A1'!$D$1:$D$19</c:f>
              <c:numCache>
                <c:formatCode>General</c:formatCode>
                <c:ptCount val="19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B4F-4DFE-A679-D701163F7B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53831920"/>
        <c:axId val="1151913040"/>
      </c:lineChart>
      <c:catAx>
        <c:axId val="1153831920"/>
        <c:scaling>
          <c:orientation val="minMax"/>
        </c:scaling>
        <c:delete val="0"/>
        <c:axPos val="b"/>
        <c:majorTickMark val="out"/>
        <c:minorTickMark val="none"/>
        <c:tickLblPos val="nextTo"/>
        <c:crossAx val="1151913040"/>
        <c:crosses val="autoZero"/>
        <c:auto val="1"/>
        <c:lblAlgn val="ctr"/>
        <c:lblOffset val="100"/>
        <c:noMultiLvlLbl val="0"/>
      </c:catAx>
      <c:valAx>
        <c:axId val="11519130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153831920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'A1'!$C$34:$C$51</c:f>
              <c:numCache>
                <c:formatCode>General</c:formatCode>
                <c:ptCount val="18"/>
                <c:pt idx="0">
                  <c:v>6.780331449518108E-2</c:v>
                </c:pt>
                <c:pt idx="1">
                  <c:v>6.06309482123207E-2</c:v>
                </c:pt>
                <c:pt idx="2">
                  <c:v>6.6086090324452049E-2</c:v>
                </c:pt>
                <c:pt idx="3">
                  <c:v>8.8768848498934655E-2</c:v>
                </c:pt>
                <c:pt idx="4">
                  <c:v>6.7344811504965074E-2</c:v>
                </c:pt>
                <c:pt idx="5">
                  <c:v>7.4835574291294338E-2</c:v>
                </c:pt>
                <c:pt idx="6">
                  <c:v>6.8984693687018234E-2</c:v>
                </c:pt>
                <c:pt idx="7">
                  <c:v>7.7848029626770385E-2</c:v>
                </c:pt>
                <c:pt idx="8">
                  <c:v>6.0528737494886513E-2</c:v>
                </c:pt>
                <c:pt idx="9">
                  <c:v>6.4691844542047794E-2</c:v>
                </c:pt>
                <c:pt idx="10">
                  <c:v>5.9982053406898904E-2</c:v>
                </c:pt>
                <c:pt idx="11">
                  <c:v>6.1825510652455347E-2</c:v>
                </c:pt>
                <c:pt idx="12">
                  <c:v>7.4121729615056503E-2</c:v>
                </c:pt>
                <c:pt idx="13">
                  <c:v>7.5232831989725774E-2</c:v>
                </c:pt>
                <c:pt idx="14">
                  <c:v>6.1249339805269365E-2</c:v>
                </c:pt>
                <c:pt idx="15">
                  <c:v>7.8833308379209252E-2</c:v>
                </c:pt>
                <c:pt idx="16">
                  <c:v>7.3096712208694292E-2</c:v>
                </c:pt>
                <c:pt idx="17">
                  <c:v>8.1015488345825296E-2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75-47CA-84F0-12D10514C3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51922832"/>
        <c:axId val="1151923376"/>
      </c:lineChart>
      <c:catAx>
        <c:axId val="1151922832"/>
        <c:scaling>
          <c:orientation val="minMax"/>
        </c:scaling>
        <c:delete val="1"/>
        <c:axPos val="b"/>
        <c:majorTickMark val="out"/>
        <c:minorTickMark val="none"/>
        <c:tickLblPos val="nextTo"/>
        <c:crossAx val="1151923376"/>
        <c:crosses val="autoZero"/>
        <c:auto val="1"/>
        <c:lblAlgn val="ctr"/>
        <c:lblOffset val="100"/>
        <c:noMultiLvlLbl val="0"/>
      </c:catAx>
      <c:valAx>
        <c:axId val="115192337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1151922832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'A1'!$C$7:$C$21</c:f>
              <c:numCache>
                <c:formatCode>General</c:formatCode>
                <c:ptCount val="15"/>
                <c:pt idx="0">
                  <c:v>8.1617448348324961E-2</c:v>
                </c:pt>
                <c:pt idx="1">
                  <c:v>7.3722011198965126E-2</c:v>
                </c:pt>
                <c:pt idx="2">
                  <c:v>8.5276278280749684E-2</c:v>
                </c:pt>
                <c:pt idx="3">
                  <c:v>8.1972559560943181E-2</c:v>
                </c:pt>
                <c:pt idx="4">
                  <c:v>7.672180837812069E-2</c:v>
                </c:pt>
                <c:pt idx="5">
                  <c:v>9.0505634625919387E-2</c:v>
                </c:pt>
                <c:pt idx="6">
                  <c:v>8.1685894581136925E-2</c:v>
                </c:pt>
                <c:pt idx="7">
                  <c:v>9.0738515342803014E-2</c:v>
                </c:pt>
                <c:pt idx="8">
                  <c:v>8.0215326600956011E-2</c:v>
                </c:pt>
                <c:pt idx="9">
                  <c:v>8.8712638149933631E-2</c:v>
                </c:pt>
                <c:pt idx="10">
                  <c:v>0.11031839124543277</c:v>
                </c:pt>
                <c:pt idx="11">
                  <c:v>8.6762457261221018E-2</c:v>
                </c:pt>
                <c:pt idx="12">
                  <c:v>7.9051767681279542E-2</c:v>
                </c:pt>
                <c:pt idx="13">
                  <c:v>7.6142658200020003E-2</c:v>
                </c:pt>
                <c:pt idx="14">
                  <c:v>5.8678977988261841E-2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75-4EAA-8B91-5E53CC0B4139}"/>
            </c:ext>
          </c:extLst>
        </c:ser>
        <c:ser>
          <c:idx val="1"/>
          <c:order val="1"/>
          <c:marker>
            <c:symbol val="none"/>
          </c:marker>
          <c:val>
            <c:numRef>
              <c:f>'A1'!$D$7:$D$21</c:f>
              <c:numCache>
                <c:formatCode>General</c:formatCode>
                <c:ptCount val="15"/>
                <c:pt idx="0">
                  <c:v>8.1617448348324961E-2</c:v>
                </c:pt>
                <c:pt idx="1">
                  <c:v>7.3722011198965126E-2</c:v>
                </c:pt>
                <c:pt idx="2">
                  <c:v>8.5276278280749684E-2</c:v>
                </c:pt>
                <c:pt idx="3">
                  <c:v>8.1972559560943181E-2</c:v>
                </c:pt>
                <c:pt idx="4">
                  <c:v>7.672180837812069E-2</c:v>
                </c:pt>
                <c:pt idx="5">
                  <c:v>9.0505634625919387E-2</c:v>
                </c:pt>
                <c:pt idx="6">
                  <c:v>8.1685894581136925E-2</c:v>
                </c:pt>
                <c:pt idx="7">
                  <c:v>9.0738515342803014E-2</c:v>
                </c:pt>
                <c:pt idx="8">
                  <c:v>8.0215326600956011E-2</c:v>
                </c:pt>
                <c:pt idx="9">
                  <c:v>8.8712638149933631E-2</c:v>
                </c:pt>
                <c:pt idx="10">
                  <c:v>0.11031839124543277</c:v>
                </c:pt>
                <c:pt idx="11">
                  <c:v>8.6762457261221018E-2</c:v>
                </c:pt>
                <c:pt idx="12">
                  <c:v>7.9051767681279542E-2</c:v>
                </c:pt>
                <c:pt idx="13">
                  <c:v>7.6142658200020003E-2</c:v>
                </c:pt>
                <c:pt idx="14">
                  <c:v>5.8678977988261841E-2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175-4EAA-8B91-5E53CC0B41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1054848"/>
        <c:axId val="1251053760"/>
      </c:lineChart>
      <c:catAx>
        <c:axId val="1251054848"/>
        <c:scaling>
          <c:orientation val="minMax"/>
        </c:scaling>
        <c:delete val="0"/>
        <c:axPos val="b"/>
        <c:majorTickMark val="out"/>
        <c:minorTickMark val="none"/>
        <c:tickLblPos val="nextTo"/>
        <c:crossAx val="1251053760"/>
        <c:crosses val="autoZero"/>
        <c:auto val="1"/>
        <c:lblAlgn val="ctr"/>
        <c:lblOffset val="100"/>
        <c:noMultiLvlLbl val="0"/>
      </c:catAx>
      <c:valAx>
        <c:axId val="12510537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51054848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iagrams/_rels/data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image" Target="../media/image76.gif"/></Relationships>
</file>

<file path=ppt/diagrams/_rels/data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_rels/data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ata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34.png"/><Relationship Id="rId1" Type="http://schemas.openxmlformats.org/officeDocument/2006/relationships/image" Target="../media/image99.png"/></Relationships>
</file>

<file path=ppt/diagrams/_rels/data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iagrams/_rels/drawing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image" Target="../media/image76.gif"/></Relationships>
</file>

<file path=ppt/diagrams/_rels/drawing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_rels/drawing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rawing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34.png"/><Relationship Id="rId1" Type="http://schemas.openxmlformats.org/officeDocument/2006/relationships/image" Target="../media/image99.png"/></Relationships>
</file>

<file path=ppt/diagrams/_rels/drawing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968988-58E1-4B92-A576-2764BB2FE30A}" type="doc">
      <dgm:prSet loTypeId="urn:microsoft.com/office/officeart/2009/3/layout/CircleRelationship" loCatId="relationship" qsTypeId="urn:microsoft.com/office/officeart/2005/8/quickstyle/3d3" qsCatId="3D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A10A0752-A209-46C4-8AA0-2474C86EC7A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主题数据库</a:t>
          </a:r>
        </a:p>
      </dgm:t>
    </dgm:pt>
    <dgm:pt modelId="{ED44774B-B28E-4B87-8FB8-41E29593F8EC}" type="parTrans" cxnId="{094517D2-76C1-4BA1-AFF7-D8292EE02B84}">
      <dgm:prSet/>
      <dgm:spPr/>
      <dgm:t>
        <a:bodyPr/>
        <a:lstStyle/>
        <a:p>
          <a:endParaRPr lang="zh-CN" altLang="en-US"/>
        </a:p>
      </dgm:t>
    </dgm:pt>
    <dgm:pt modelId="{74132830-EECB-4081-BC04-2CC66BB4994A}" type="sibTrans" cxnId="{094517D2-76C1-4BA1-AFF7-D8292EE02B84}">
      <dgm:prSet/>
      <dgm:spPr/>
      <dgm:t>
        <a:bodyPr/>
        <a:lstStyle/>
        <a:p>
          <a:endParaRPr lang="zh-CN" altLang="en-US"/>
        </a:p>
      </dgm:t>
    </dgm:pt>
    <dgm:pt modelId="{B8B72706-8E96-4282-9908-E7536256BDB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生产数据</a:t>
          </a:r>
        </a:p>
      </dgm:t>
    </dgm:pt>
    <dgm:pt modelId="{19533230-8236-4335-876E-ABE612D4AB13}" type="parTrans" cxnId="{513F0D35-12AC-473A-ABAC-A877FA4102B8}">
      <dgm:prSet/>
      <dgm:spPr/>
      <dgm:t>
        <a:bodyPr/>
        <a:lstStyle/>
        <a:p>
          <a:endParaRPr lang="zh-CN" altLang="en-US"/>
        </a:p>
      </dgm:t>
    </dgm:pt>
    <dgm:pt modelId="{E3793F27-ACE0-444E-BAAA-08854E9B949C}" type="sibTrans" cxnId="{513F0D35-12AC-473A-ABAC-A877FA4102B8}">
      <dgm:prSet/>
      <dgm:spPr/>
      <dgm:t>
        <a:bodyPr/>
        <a:lstStyle/>
        <a:p>
          <a:endParaRPr lang="zh-CN" altLang="en-US"/>
        </a:p>
      </dgm:t>
    </dgm:pt>
    <dgm:pt modelId="{C2503CD3-A760-4573-B4A2-033848CC6023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采购数据</a:t>
          </a:r>
        </a:p>
      </dgm:t>
    </dgm:pt>
    <dgm:pt modelId="{10B51290-A13A-41FA-A4D0-CBF195FD3377}" type="parTrans" cxnId="{B339A0A0-865A-4036-9AAB-368A15A97737}">
      <dgm:prSet/>
      <dgm:spPr/>
      <dgm:t>
        <a:bodyPr/>
        <a:lstStyle/>
        <a:p>
          <a:endParaRPr lang="zh-CN" altLang="en-US"/>
        </a:p>
      </dgm:t>
    </dgm:pt>
    <dgm:pt modelId="{FE321B0C-FCAD-45A2-9527-CFA6CBAA09CB}" type="sibTrans" cxnId="{B339A0A0-865A-4036-9AAB-368A15A97737}">
      <dgm:prSet/>
      <dgm:spPr/>
      <dgm:t>
        <a:bodyPr/>
        <a:lstStyle/>
        <a:p>
          <a:endParaRPr lang="zh-CN" altLang="en-US"/>
        </a:p>
      </dgm:t>
    </dgm:pt>
    <dgm:pt modelId="{858852EC-968C-4ADD-AB20-A21D91177273}" type="pres">
      <dgm:prSet presAssocID="{86968988-58E1-4B92-A576-2764BB2FE30A}" presName="Name0" presStyleCnt="0">
        <dgm:presLayoutVars>
          <dgm:chMax val="1"/>
          <dgm:chPref val="1"/>
        </dgm:presLayoutVars>
      </dgm:prSet>
      <dgm:spPr/>
    </dgm:pt>
    <dgm:pt modelId="{4FEDF18B-8EB3-4921-A883-342E77715DBC}" type="pres">
      <dgm:prSet presAssocID="{A10A0752-A209-46C4-8AA0-2474C86EC7A1}" presName="Parent" presStyleLbl="node0" presStyleIdx="0" presStyleCnt="1">
        <dgm:presLayoutVars>
          <dgm:chMax val="5"/>
          <dgm:chPref val="5"/>
        </dgm:presLayoutVars>
      </dgm:prSet>
      <dgm:spPr/>
    </dgm:pt>
    <dgm:pt modelId="{68586D89-BFDD-40FC-B2DD-CA644F9EC8DB}" type="pres">
      <dgm:prSet presAssocID="{A10A0752-A209-46C4-8AA0-2474C86EC7A1}" presName="Accent1" presStyleLbl="node1" presStyleIdx="0" presStyleCnt="13"/>
      <dgm:spPr/>
    </dgm:pt>
    <dgm:pt modelId="{6C3BE49A-D2AA-4EB2-9352-8182E32BA1BA}" type="pres">
      <dgm:prSet presAssocID="{A10A0752-A209-46C4-8AA0-2474C86EC7A1}" presName="Accent2" presStyleLbl="node1" presStyleIdx="1" presStyleCnt="13"/>
      <dgm:spPr/>
    </dgm:pt>
    <dgm:pt modelId="{03AC51F6-BB99-4D39-A522-D552F3001F33}" type="pres">
      <dgm:prSet presAssocID="{A10A0752-A209-46C4-8AA0-2474C86EC7A1}" presName="Accent3" presStyleLbl="node1" presStyleIdx="2" presStyleCnt="13"/>
      <dgm:spPr/>
    </dgm:pt>
    <dgm:pt modelId="{5C682EC1-6D3B-4C6B-8C7C-A70BDE29B9FC}" type="pres">
      <dgm:prSet presAssocID="{A10A0752-A209-46C4-8AA0-2474C86EC7A1}" presName="Accent4" presStyleLbl="node1" presStyleIdx="3" presStyleCnt="13"/>
      <dgm:spPr/>
    </dgm:pt>
    <dgm:pt modelId="{4A6710E3-30DD-45D6-AFA6-BCF9C4F9EAC6}" type="pres">
      <dgm:prSet presAssocID="{A10A0752-A209-46C4-8AA0-2474C86EC7A1}" presName="Accent5" presStyleLbl="node1" presStyleIdx="4" presStyleCnt="13"/>
      <dgm:spPr/>
    </dgm:pt>
    <dgm:pt modelId="{2EE5BB62-BC12-40B5-8931-1E4871E21C74}" type="pres">
      <dgm:prSet presAssocID="{A10A0752-A209-46C4-8AA0-2474C86EC7A1}" presName="Accent6" presStyleLbl="node1" presStyleIdx="5" presStyleCnt="13"/>
      <dgm:spPr/>
    </dgm:pt>
    <dgm:pt modelId="{F4806A1F-D4DF-4397-A872-E7A183C1C595}" type="pres">
      <dgm:prSet presAssocID="{B8B72706-8E96-4282-9908-E7536256BDB6}" presName="Child1" presStyleLbl="node1" presStyleIdx="6" presStyleCnt="13">
        <dgm:presLayoutVars>
          <dgm:chMax val="0"/>
          <dgm:chPref val="0"/>
        </dgm:presLayoutVars>
      </dgm:prSet>
      <dgm:spPr/>
    </dgm:pt>
    <dgm:pt modelId="{E10EDE08-1539-4965-A60A-9C3F96420EFA}" type="pres">
      <dgm:prSet presAssocID="{B8B72706-8E96-4282-9908-E7536256BDB6}" presName="Accent7" presStyleCnt="0"/>
      <dgm:spPr/>
    </dgm:pt>
    <dgm:pt modelId="{863DDD41-F54F-4E28-A082-65D9D8348639}" type="pres">
      <dgm:prSet presAssocID="{B8B72706-8E96-4282-9908-E7536256BDB6}" presName="AccentHold1" presStyleLbl="node1" presStyleIdx="7" presStyleCnt="13"/>
      <dgm:spPr/>
    </dgm:pt>
    <dgm:pt modelId="{474D3B4C-9418-4F11-8782-493DCA3A7C1F}" type="pres">
      <dgm:prSet presAssocID="{B8B72706-8E96-4282-9908-E7536256BDB6}" presName="Accent8" presStyleCnt="0"/>
      <dgm:spPr/>
    </dgm:pt>
    <dgm:pt modelId="{15AEB876-8A8C-475D-8A28-BBE09FCBDF35}" type="pres">
      <dgm:prSet presAssocID="{B8B72706-8E96-4282-9908-E7536256BDB6}" presName="AccentHold2" presStyleLbl="node1" presStyleIdx="8" presStyleCnt="13"/>
      <dgm:spPr/>
    </dgm:pt>
    <dgm:pt modelId="{4ACEA9B7-FEC8-4F83-A47A-5E1C248B5D8E}" type="pres">
      <dgm:prSet presAssocID="{C2503CD3-A760-4573-B4A2-033848CC6023}" presName="Child2" presStyleLbl="node1" presStyleIdx="9" presStyleCnt="13">
        <dgm:presLayoutVars>
          <dgm:chMax val="0"/>
          <dgm:chPref val="0"/>
        </dgm:presLayoutVars>
      </dgm:prSet>
      <dgm:spPr/>
    </dgm:pt>
    <dgm:pt modelId="{0279295B-480E-4FBB-AC84-CDD0048DF2D0}" type="pres">
      <dgm:prSet presAssocID="{C2503CD3-A760-4573-B4A2-033848CC6023}" presName="Accent9" presStyleCnt="0"/>
      <dgm:spPr/>
    </dgm:pt>
    <dgm:pt modelId="{B4884733-A5BF-40CD-900A-7601203C914F}" type="pres">
      <dgm:prSet presAssocID="{C2503CD3-A760-4573-B4A2-033848CC6023}" presName="AccentHold1" presStyleLbl="node1" presStyleIdx="10" presStyleCnt="13"/>
      <dgm:spPr/>
    </dgm:pt>
    <dgm:pt modelId="{FBD84F14-A21C-40A5-A121-53FA4A630BE1}" type="pres">
      <dgm:prSet presAssocID="{C2503CD3-A760-4573-B4A2-033848CC6023}" presName="Accent10" presStyleCnt="0"/>
      <dgm:spPr/>
    </dgm:pt>
    <dgm:pt modelId="{4345C7F3-2A03-40A9-BB29-C7792BDBE1F9}" type="pres">
      <dgm:prSet presAssocID="{C2503CD3-A760-4573-B4A2-033848CC6023}" presName="AccentHold2" presStyleLbl="node1" presStyleIdx="11" presStyleCnt="13"/>
      <dgm:spPr/>
    </dgm:pt>
    <dgm:pt modelId="{F996DA3C-2B9B-4CB9-A588-8169510D2D06}" type="pres">
      <dgm:prSet presAssocID="{C2503CD3-A760-4573-B4A2-033848CC6023}" presName="Accent11" presStyleCnt="0"/>
      <dgm:spPr/>
    </dgm:pt>
    <dgm:pt modelId="{7046CF1C-67D0-4ACE-AAF9-3331F57479AD}" type="pres">
      <dgm:prSet presAssocID="{C2503CD3-A760-4573-B4A2-033848CC6023}" presName="AccentHold3" presStyleLbl="node1" presStyleIdx="12" presStyleCnt="13"/>
      <dgm:spPr/>
    </dgm:pt>
  </dgm:ptLst>
  <dgm:cxnLst>
    <dgm:cxn modelId="{652DEC24-EC77-41A4-ADEE-30B97B8180E5}" type="presOf" srcId="{B8B72706-8E96-4282-9908-E7536256BDB6}" destId="{F4806A1F-D4DF-4397-A872-E7A183C1C595}" srcOrd="0" destOrd="0" presId="urn:microsoft.com/office/officeart/2009/3/layout/CircleRelationship"/>
    <dgm:cxn modelId="{513F0D35-12AC-473A-ABAC-A877FA4102B8}" srcId="{A10A0752-A209-46C4-8AA0-2474C86EC7A1}" destId="{B8B72706-8E96-4282-9908-E7536256BDB6}" srcOrd="0" destOrd="0" parTransId="{19533230-8236-4335-876E-ABE612D4AB13}" sibTransId="{E3793F27-ACE0-444E-BAAA-08854E9B949C}"/>
    <dgm:cxn modelId="{8A133A45-99B3-4303-87A5-B6EF1895350D}" type="presOf" srcId="{86968988-58E1-4B92-A576-2764BB2FE30A}" destId="{858852EC-968C-4ADD-AB20-A21D91177273}" srcOrd="0" destOrd="0" presId="urn:microsoft.com/office/officeart/2009/3/layout/CircleRelationship"/>
    <dgm:cxn modelId="{93E3EA9D-7D83-4116-AD32-FFC481448FC7}" type="presOf" srcId="{A10A0752-A209-46C4-8AA0-2474C86EC7A1}" destId="{4FEDF18B-8EB3-4921-A883-342E77715DBC}" srcOrd="0" destOrd="0" presId="urn:microsoft.com/office/officeart/2009/3/layout/CircleRelationship"/>
    <dgm:cxn modelId="{B339A0A0-865A-4036-9AAB-368A15A97737}" srcId="{A10A0752-A209-46C4-8AA0-2474C86EC7A1}" destId="{C2503CD3-A760-4573-B4A2-033848CC6023}" srcOrd="1" destOrd="0" parTransId="{10B51290-A13A-41FA-A4D0-CBF195FD3377}" sibTransId="{FE321B0C-FCAD-45A2-9527-CFA6CBAA09CB}"/>
    <dgm:cxn modelId="{7E2F5ABC-0667-483A-A7DC-8582ABE25EFB}" type="presOf" srcId="{C2503CD3-A760-4573-B4A2-033848CC6023}" destId="{4ACEA9B7-FEC8-4F83-A47A-5E1C248B5D8E}" srcOrd="0" destOrd="0" presId="urn:microsoft.com/office/officeart/2009/3/layout/CircleRelationship"/>
    <dgm:cxn modelId="{094517D2-76C1-4BA1-AFF7-D8292EE02B84}" srcId="{86968988-58E1-4B92-A576-2764BB2FE30A}" destId="{A10A0752-A209-46C4-8AA0-2474C86EC7A1}" srcOrd="0" destOrd="0" parTransId="{ED44774B-B28E-4B87-8FB8-41E29593F8EC}" sibTransId="{74132830-EECB-4081-BC04-2CC66BB4994A}"/>
    <dgm:cxn modelId="{59545BFE-FE16-47AD-A6DB-D617AB4CFAFB}" type="presParOf" srcId="{858852EC-968C-4ADD-AB20-A21D91177273}" destId="{4FEDF18B-8EB3-4921-A883-342E77715DBC}" srcOrd="0" destOrd="0" presId="urn:microsoft.com/office/officeart/2009/3/layout/CircleRelationship"/>
    <dgm:cxn modelId="{4AB4CD9D-E670-4354-A510-324A4733351D}" type="presParOf" srcId="{858852EC-968C-4ADD-AB20-A21D91177273}" destId="{68586D89-BFDD-40FC-B2DD-CA644F9EC8DB}" srcOrd="1" destOrd="0" presId="urn:microsoft.com/office/officeart/2009/3/layout/CircleRelationship"/>
    <dgm:cxn modelId="{6D006AE3-C0F9-4BDE-A75A-6EF15CA20907}" type="presParOf" srcId="{858852EC-968C-4ADD-AB20-A21D91177273}" destId="{6C3BE49A-D2AA-4EB2-9352-8182E32BA1BA}" srcOrd="2" destOrd="0" presId="urn:microsoft.com/office/officeart/2009/3/layout/CircleRelationship"/>
    <dgm:cxn modelId="{88BE629D-02C0-41D6-829D-0BD174359780}" type="presParOf" srcId="{858852EC-968C-4ADD-AB20-A21D91177273}" destId="{03AC51F6-BB99-4D39-A522-D552F3001F33}" srcOrd="3" destOrd="0" presId="urn:microsoft.com/office/officeart/2009/3/layout/CircleRelationship"/>
    <dgm:cxn modelId="{6280C8D1-6413-4E81-85AB-ADB35728D155}" type="presParOf" srcId="{858852EC-968C-4ADD-AB20-A21D91177273}" destId="{5C682EC1-6D3B-4C6B-8C7C-A70BDE29B9FC}" srcOrd="4" destOrd="0" presId="urn:microsoft.com/office/officeart/2009/3/layout/CircleRelationship"/>
    <dgm:cxn modelId="{4CA14E9E-8152-4149-8345-4A81E877B715}" type="presParOf" srcId="{858852EC-968C-4ADD-AB20-A21D91177273}" destId="{4A6710E3-30DD-45D6-AFA6-BCF9C4F9EAC6}" srcOrd="5" destOrd="0" presId="urn:microsoft.com/office/officeart/2009/3/layout/CircleRelationship"/>
    <dgm:cxn modelId="{03BEB065-48DA-4306-A28C-280947BC637D}" type="presParOf" srcId="{858852EC-968C-4ADD-AB20-A21D91177273}" destId="{2EE5BB62-BC12-40B5-8931-1E4871E21C74}" srcOrd="6" destOrd="0" presId="urn:microsoft.com/office/officeart/2009/3/layout/CircleRelationship"/>
    <dgm:cxn modelId="{5DAC5E6F-90CF-45B1-8B54-047A14BCF440}" type="presParOf" srcId="{858852EC-968C-4ADD-AB20-A21D91177273}" destId="{F4806A1F-D4DF-4397-A872-E7A183C1C595}" srcOrd="7" destOrd="0" presId="urn:microsoft.com/office/officeart/2009/3/layout/CircleRelationship"/>
    <dgm:cxn modelId="{347C65C5-A00C-462A-A24E-A9A79B40D6B9}" type="presParOf" srcId="{858852EC-968C-4ADD-AB20-A21D91177273}" destId="{E10EDE08-1539-4965-A60A-9C3F96420EFA}" srcOrd="8" destOrd="0" presId="urn:microsoft.com/office/officeart/2009/3/layout/CircleRelationship"/>
    <dgm:cxn modelId="{26431873-CAC0-4336-986B-31F048F8D714}" type="presParOf" srcId="{E10EDE08-1539-4965-A60A-9C3F96420EFA}" destId="{863DDD41-F54F-4E28-A082-65D9D8348639}" srcOrd="0" destOrd="0" presId="urn:microsoft.com/office/officeart/2009/3/layout/CircleRelationship"/>
    <dgm:cxn modelId="{25CF14A3-71E7-4B78-BE0C-C5E9BE5F027A}" type="presParOf" srcId="{858852EC-968C-4ADD-AB20-A21D91177273}" destId="{474D3B4C-9418-4F11-8782-493DCA3A7C1F}" srcOrd="9" destOrd="0" presId="urn:microsoft.com/office/officeart/2009/3/layout/CircleRelationship"/>
    <dgm:cxn modelId="{8064CA81-C555-4FA2-88C2-8ED84A4E0077}" type="presParOf" srcId="{474D3B4C-9418-4F11-8782-493DCA3A7C1F}" destId="{15AEB876-8A8C-475D-8A28-BBE09FCBDF35}" srcOrd="0" destOrd="0" presId="urn:microsoft.com/office/officeart/2009/3/layout/CircleRelationship"/>
    <dgm:cxn modelId="{E6DE7B1E-7C58-4802-B98C-F69C874249A7}" type="presParOf" srcId="{858852EC-968C-4ADD-AB20-A21D91177273}" destId="{4ACEA9B7-FEC8-4F83-A47A-5E1C248B5D8E}" srcOrd="10" destOrd="0" presId="urn:microsoft.com/office/officeart/2009/3/layout/CircleRelationship"/>
    <dgm:cxn modelId="{0292C57F-5291-499D-9444-16F5BF6E4479}" type="presParOf" srcId="{858852EC-968C-4ADD-AB20-A21D91177273}" destId="{0279295B-480E-4FBB-AC84-CDD0048DF2D0}" srcOrd="11" destOrd="0" presId="urn:microsoft.com/office/officeart/2009/3/layout/CircleRelationship"/>
    <dgm:cxn modelId="{F23A100C-317D-4E23-896E-9A4C23155DFA}" type="presParOf" srcId="{0279295B-480E-4FBB-AC84-CDD0048DF2D0}" destId="{B4884733-A5BF-40CD-900A-7601203C914F}" srcOrd="0" destOrd="0" presId="urn:microsoft.com/office/officeart/2009/3/layout/CircleRelationship"/>
    <dgm:cxn modelId="{786A6884-AD53-496B-80B4-99E5D5FC1677}" type="presParOf" srcId="{858852EC-968C-4ADD-AB20-A21D91177273}" destId="{FBD84F14-A21C-40A5-A121-53FA4A630BE1}" srcOrd="12" destOrd="0" presId="urn:microsoft.com/office/officeart/2009/3/layout/CircleRelationship"/>
    <dgm:cxn modelId="{6971C4C9-68C2-4A80-A4CC-FD28E5933308}" type="presParOf" srcId="{FBD84F14-A21C-40A5-A121-53FA4A630BE1}" destId="{4345C7F3-2A03-40A9-BB29-C7792BDBE1F9}" srcOrd="0" destOrd="0" presId="urn:microsoft.com/office/officeart/2009/3/layout/CircleRelationship"/>
    <dgm:cxn modelId="{7C7F2376-2222-4ACB-9BD8-B0F906509BDE}" type="presParOf" srcId="{858852EC-968C-4ADD-AB20-A21D91177273}" destId="{F996DA3C-2B9B-4CB9-A588-8169510D2D06}" srcOrd="13" destOrd="0" presId="urn:microsoft.com/office/officeart/2009/3/layout/CircleRelationship"/>
    <dgm:cxn modelId="{616857D7-338E-4960-B8FA-D0637E4A52E1}" type="presParOf" srcId="{F996DA3C-2B9B-4CB9-A588-8169510D2D06}" destId="{7046CF1C-67D0-4ACE-AAF9-3331F57479AD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F961A9D-9CAD-450A-B9F1-6A29F3560A5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66EDA8E-1BCB-4C38-A0FD-0905B3DDA257}">
      <dgm:prSet phldrT="[文本]"/>
      <dgm:spPr/>
      <dgm:t>
        <a:bodyPr/>
        <a:lstStyle/>
        <a:p>
          <a:r>
            <a:rPr lang="zh-CN" altLang="en-US" dirty="0"/>
            <a:t>人力资源系统</a:t>
          </a:r>
        </a:p>
      </dgm:t>
    </dgm:pt>
    <dgm:pt modelId="{5AD9CF2A-C72C-44C5-9B6E-2C2C68D7ECE0}" type="parTrans" cxnId="{DBC2C234-6156-4112-A1C1-5DB3B1031D09}">
      <dgm:prSet/>
      <dgm:spPr/>
      <dgm:t>
        <a:bodyPr/>
        <a:lstStyle/>
        <a:p>
          <a:endParaRPr lang="zh-CN" altLang="en-US"/>
        </a:p>
      </dgm:t>
    </dgm:pt>
    <dgm:pt modelId="{697B940D-B986-4A8C-AC3F-81FA1B524850}" type="sibTrans" cxnId="{DBC2C234-6156-4112-A1C1-5DB3B1031D09}">
      <dgm:prSet/>
      <dgm:spPr/>
      <dgm:t>
        <a:bodyPr/>
        <a:lstStyle/>
        <a:p>
          <a:endParaRPr lang="zh-CN" altLang="en-US"/>
        </a:p>
      </dgm:t>
    </dgm:pt>
    <dgm:pt modelId="{8683DB5E-F03C-43B0-9EFE-A6A503105713}">
      <dgm:prSet phldrT="[文本]"/>
      <dgm:spPr/>
      <dgm:t>
        <a:bodyPr/>
        <a:lstStyle/>
        <a:p>
          <a:r>
            <a:rPr lang="zh-CN" altLang="en-US" dirty="0"/>
            <a:t>安全反馈系统</a:t>
          </a:r>
        </a:p>
      </dgm:t>
    </dgm:pt>
    <dgm:pt modelId="{A7A4BAB1-AC8F-4916-ADE9-7765766038F3}" type="parTrans" cxnId="{828E385C-3D5D-4F29-B6B1-9E95D67CCA4E}">
      <dgm:prSet/>
      <dgm:spPr/>
      <dgm:t>
        <a:bodyPr/>
        <a:lstStyle/>
        <a:p>
          <a:endParaRPr lang="zh-CN" altLang="en-US"/>
        </a:p>
      </dgm:t>
    </dgm:pt>
    <dgm:pt modelId="{B593F551-C4C5-40D8-A3E8-7BC4CBA69CCB}" type="sibTrans" cxnId="{828E385C-3D5D-4F29-B6B1-9E95D67CCA4E}">
      <dgm:prSet/>
      <dgm:spPr/>
      <dgm:t>
        <a:bodyPr/>
        <a:lstStyle/>
        <a:p>
          <a:endParaRPr lang="zh-CN" altLang="en-US"/>
        </a:p>
      </dgm:t>
    </dgm:pt>
    <dgm:pt modelId="{03EFDE76-0AF7-4C9C-BA8B-C462E5B9DB43}">
      <dgm:prSet phldrT="[文本]"/>
      <dgm:spPr/>
      <dgm:t>
        <a:bodyPr/>
        <a:lstStyle/>
        <a:p>
          <a:r>
            <a:rPr lang="zh-CN" altLang="en-US" dirty="0"/>
            <a:t>主题数据库</a:t>
          </a:r>
        </a:p>
      </dgm:t>
    </dgm:pt>
    <dgm:pt modelId="{49588ACD-C386-474A-AA36-A13DB27DF875}" type="parTrans" cxnId="{975E40A5-F5E7-4968-9D19-5659F28D2E18}">
      <dgm:prSet/>
      <dgm:spPr/>
      <dgm:t>
        <a:bodyPr/>
        <a:lstStyle/>
        <a:p>
          <a:endParaRPr lang="zh-CN" altLang="en-US"/>
        </a:p>
      </dgm:t>
    </dgm:pt>
    <dgm:pt modelId="{AA512B74-E089-4D0B-93FA-E1B0B1FC20AA}" type="sibTrans" cxnId="{975E40A5-F5E7-4968-9D19-5659F28D2E18}">
      <dgm:prSet/>
      <dgm:spPr/>
      <dgm:t>
        <a:bodyPr/>
        <a:lstStyle/>
        <a:p>
          <a:endParaRPr lang="zh-CN" altLang="en-US"/>
        </a:p>
      </dgm:t>
    </dgm:pt>
    <dgm:pt modelId="{BF418493-DA65-4A78-ABE9-DF991868A673}" type="pres">
      <dgm:prSet presAssocID="{8F961A9D-9CAD-450A-B9F1-6A29F3560A5F}" presName="linear" presStyleCnt="0">
        <dgm:presLayoutVars>
          <dgm:dir/>
          <dgm:animLvl val="lvl"/>
          <dgm:resizeHandles val="exact"/>
        </dgm:presLayoutVars>
      </dgm:prSet>
      <dgm:spPr/>
    </dgm:pt>
    <dgm:pt modelId="{FA3D4AA0-699D-411C-8599-D9A352187548}" type="pres">
      <dgm:prSet presAssocID="{666EDA8E-1BCB-4C38-A0FD-0905B3DDA257}" presName="parentLin" presStyleCnt="0"/>
      <dgm:spPr/>
    </dgm:pt>
    <dgm:pt modelId="{9036F66C-6E7B-4E6D-A44D-7F123453F4C8}" type="pres">
      <dgm:prSet presAssocID="{666EDA8E-1BCB-4C38-A0FD-0905B3DDA257}" presName="parentLeftMargin" presStyleLbl="node1" presStyleIdx="0" presStyleCnt="3"/>
      <dgm:spPr/>
    </dgm:pt>
    <dgm:pt modelId="{98DBA743-3801-4BC6-9248-C8CBD19DDA64}" type="pres">
      <dgm:prSet presAssocID="{666EDA8E-1BCB-4C38-A0FD-0905B3DDA25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214E0AF-9446-4012-8630-6C081E425043}" type="pres">
      <dgm:prSet presAssocID="{666EDA8E-1BCB-4C38-A0FD-0905B3DDA257}" presName="negativeSpace" presStyleCnt="0"/>
      <dgm:spPr/>
    </dgm:pt>
    <dgm:pt modelId="{B812619C-B5FF-4683-86C0-4580326A20F5}" type="pres">
      <dgm:prSet presAssocID="{666EDA8E-1BCB-4C38-A0FD-0905B3DDA257}" presName="childText" presStyleLbl="conFgAcc1" presStyleIdx="0" presStyleCnt="3">
        <dgm:presLayoutVars>
          <dgm:bulletEnabled val="1"/>
        </dgm:presLayoutVars>
      </dgm:prSet>
      <dgm:spPr/>
    </dgm:pt>
    <dgm:pt modelId="{FA1BB9DC-1B79-4A2C-A417-60216BE2F276}" type="pres">
      <dgm:prSet presAssocID="{697B940D-B986-4A8C-AC3F-81FA1B524850}" presName="spaceBetweenRectangles" presStyleCnt="0"/>
      <dgm:spPr/>
    </dgm:pt>
    <dgm:pt modelId="{EBE5BF5D-41BA-471E-90C8-013BD8AE48FA}" type="pres">
      <dgm:prSet presAssocID="{8683DB5E-F03C-43B0-9EFE-A6A503105713}" presName="parentLin" presStyleCnt="0"/>
      <dgm:spPr/>
    </dgm:pt>
    <dgm:pt modelId="{196AF412-16FE-444A-B5C0-1FF49078F28F}" type="pres">
      <dgm:prSet presAssocID="{8683DB5E-F03C-43B0-9EFE-A6A503105713}" presName="parentLeftMargin" presStyleLbl="node1" presStyleIdx="0" presStyleCnt="3"/>
      <dgm:spPr/>
    </dgm:pt>
    <dgm:pt modelId="{F6275BDC-CA60-4B02-9B27-419C2DCCFED6}" type="pres">
      <dgm:prSet presAssocID="{8683DB5E-F03C-43B0-9EFE-A6A50310571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11C1EF-9152-431C-A7E1-08C99920E229}" type="pres">
      <dgm:prSet presAssocID="{8683DB5E-F03C-43B0-9EFE-A6A503105713}" presName="negativeSpace" presStyleCnt="0"/>
      <dgm:spPr/>
    </dgm:pt>
    <dgm:pt modelId="{ABB3C456-5F7F-45BF-B36C-BB05E0210A81}" type="pres">
      <dgm:prSet presAssocID="{8683DB5E-F03C-43B0-9EFE-A6A503105713}" presName="childText" presStyleLbl="conFgAcc1" presStyleIdx="1" presStyleCnt="3">
        <dgm:presLayoutVars>
          <dgm:bulletEnabled val="1"/>
        </dgm:presLayoutVars>
      </dgm:prSet>
      <dgm:spPr/>
    </dgm:pt>
    <dgm:pt modelId="{6B534256-7750-488F-8334-1BA16384705E}" type="pres">
      <dgm:prSet presAssocID="{B593F551-C4C5-40D8-A3E8-7BC4CBA69CCB}" presName="spaceBetweenRectangles" presStyleCnt="0"/>
      <dgm:spPr/>
    </dgm:pt>
    <dgm:pt modelId="{CC89616F-959D-493A-9121-BAFF78A722DE}" type="pres">
      <dgm:prSet presAssocID="{03EFDE76-0AF7-4C9C-BA8B-C462E5B9DB43}" presName="parentLin" presStyleCnt="0"/>
      <dgm:spPr/>
    </dgm:pt>
    <dgm:pt modelId="{9DDAA4A6-2CDA-4345-85DD-B6685897F66B}" type="pres">
      <dgm:prSet presAssocID="{03EFDE76-0AF7-4C9C-BA8B-C462E5B9DB43}" presName="parentLeftMargin" presStyleLbl="node1" presStyleIdx="1" presStyleCnt="3"/>
      <dgm:spPr/>
    </dgm:pt>
    <dgm:pt modelId="{074FB129-56F3-4381-8B79-910349574F70}" type="pres">
      <dgm:prSet presAssocID="{03EFDE76-0AF7-4C9C-BA8B-C462E5B9DB4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E64E8B9-7A23-424A-94AF-B494E91E9B18}" type="pres">
      <dgm:prSet presAssocID="{03EFDE76-0AF7-4C9C-BA8B-C462E5B9DB43}" presName="negativeSpace" presStyleCnt="0"/>
      <dgm:spPr/>
    </dgm:pt>
    <dgm:pt modelId="{3707C18C-86CC-494A-AD74-D0B697FAAB5B}" type="pres">
      <dgm:prSet presAssocID="{03EFDE76-0AF7-4C9C-BA8B-C462E5B9DB4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7D7D600-5CC4-4FFD-AD0B-5D337C270E42}" type="presOf" srcId="{03EFDE76-0AF7-4C9C-BA8B-C462E5B9DB43}" destId="{9DDAA4A6-2CDA-4345-85DD-B6685897F66B}" srcOrd="0" destOrd="0" presId="urn:microsoft.com/office/officeart/2005/8/layout/list1"/>
    <dgm:cxn modelId="{DBC2C234-6156-4112-A1C1-5DB3B1031D09}" srcId="{8F961A9D-9CAD-450A-B9F1-6A29F3560A5F}" destId="{666EDA8E-1BCB-4C38-A0FD-0905B3DDA257}" srcOrd="0" destOrd="0" parTransId="{5AD9CF2A-C72C-44C5-9B6E-2C2C68D7ECE0}" sibTransId="{697B940D-B986-4A8C-AC3F-81FA1B524850}"/>
    <dgm:cxn modelId="{828E385C-3D5D-4F29-B6B1-9E95D67CCA4E}" srcId="{8F961A9D-9CAD-450A-B9F1-6A29F3560A5F}" destId="{8683DB5E-F03C-43B0-9EFE-A6A503105713}" srcOrd="1" destOrd="0" parTransId="{A7A4BAB1-AC8F-4916-ADE9-7765766038F3}" sibTransId="{B593F551-C4C5-40D8-A3E8-7BC4CBA69CCB}"/>
    <dgm:cxn modelId="{07C5447C-E74F-4165-8B64-A2A0B84AA35F}" type="presOf" srcId="{8683DB5E-F03C-43B0-9EFE-A6A503105713}" destId="{F6275BDC-CA60-4B02-9B27-419C2DCCFED6}" srcOrd="1" destOrd="0" presId="urn:microsoft.com/office/officeart/2005/8/layout/list1"/>
    <dgm:cxn modelId="{65C4137E-C209-4A6B-ABAB-D18EE0AEAB4B}" type="presOf" srcId="{8F961A9D-9CAD-450A-B9F1-6A29F3560A5F}" destId="{BF418493-DA65-4A78-ABE9-DF991868A673}" srcOrd="0" destOrd="0" presId="urn:microsoft.com/office/officeart/2005/8/layout/list1"/>
    <dgm:cxn modelId="{2E483F81-82E5-4973-B9A8-5FD261FC3742}" type="presOf" srcId="{666EDA8E-1BCB-4C38-A0FD-0905B3DDA257}" destId="{98DBA743-3801-4BC6-9248-C8CBD19DDA64}" srcOrd="1" destOrd="0" presId="urn:microsoft.com/office/officeart/2005/8/layout/list1"/>
    <dgm:cxn modelId="{AE981195-5ACD-40E7-9D0E-483AC1C57E49}" type="presOf" srcId="{666EDA8E-1BCB-4C38-A0FD-0905B3DDA257}" destId="{9036F66C-6E7B-4E6D-A44D-7F123453F4C8}" srcOrd="0" destOrd="0" presId="urn:microsoft.com/office/officeart/2005/8/layout/list1"/>
    <dgm:cxn modelId="{7AD8109A-DD9A-49C4-8249-B25089063312}" type="presOf" srcId="{03EFDE76-0AF7-4C9C-BA8B-C462E5B9DB43}" destId="{074FB129-56F3-4381-8B79-910349574F70}" srcOrd="1" destOrd="0" presId="urn:microsoft.com/office/officeart/2005/8/layout/list1"/>
    <dgm:cxn modelId="{975E40A5-F5E7-4968-9D19-5659F28D2E18}" srcId="{8F961A9D-9CAD-450A-B9F1-6A29F3560A5F}" destId="{03EFDE76-0AF7-4C9C-BA8B-C462E5B9DB43}" srcOrd="2" destOrd="0" parTransId="{49588ACD-C386-474A-AA36-A13DB27DF875}" sibTransId="{AA512B74-E089-4D0B-93FA-E1B0B1FC20AA}"/>
    <dgm:cxn modelId="{2C302CAD-A976-49F7-9D64-06155EC81B0A}" type="presOf" srcId="{8683DB5E-F03C-43B0-9EFE-A6A503105713}" destId="{196AF412-16FE-444A-B5C0-1FF49078F28F}" srcOrd="0" destOrd="0" presId="urn:microsoft.com/office/officeart/2005/8/layout/list1"/>
    <dgm:cxn modelId="{453CF1C0-5CFC-4519-B1F1-3B42F2ED4E6A}" type="presParOf" srcId="{BF418493-DA65-4A78-ABE9-DF991868A673}" destId="{FA3D4AA0-699D-411C-8599-D9A352187548}" srcOrd="0" destOrd="0" presId="urn:microsoft.com/office/officeart/2005/8/layout/list1"/>
    <dgm:cxn modelId="{12881DE6-2AD4-4035-9130-19201FA1D1A4}" type="presParOf" srcId="{FA3D4AA0-699D-411C-8599-D9A352187548}" destId="{9036F66C-6E7B-4E6D-A44D-7F123453F4C8}" srcOrd="0" destOrd="0" presId="urn:microsoft.com/office/officeart/2005/8/layout/list1"/>
    <dgm:cxn modelId="{E7ECFF1E-AAA1-406F-B137-083018D85B1E}" type="presParOf" srcId="{FA3D4AA0-699D-411C-8599-D9A352187548}" destId="{98DBA743-3801-4BC6-9248-C8CBD19DDA64}" srcOrd="1" destOrd="0" presId="urn:microsoft.com/office/officeart/2005/8/layout/list1"/>
    <dgm:cxn modelId="{4046B423-4B8E-4604-8623-774F22E18647}" type="presParOf" srcId="{BF418493-DA65-4A78-ABE9-DF991868A673}" destId="{8214E0AF-9446-4012-8630-6C081E425043}" srcOrd="1" destOrd="0" presId="urn:microsoft.com/office/officeart/2005/8/layout/list1"/>
    <dgm:cxn modelId="{EFBE9B7D-B1CF-40B4-8DAC-E748ABFE17E0}" type="presParOf" srcId="{BF418493-DA65-4A78-ABE9-DF991868A673}" destId="{B812619C-B5FF-4683-86C0-4580326A20F5}" srcOrd="2" destOrd="0" presId="urn:microsoft.com/office/officeart/2005/8/layout/list1"/>
    <dgm:cxn modelId="{70155B62-D091-43FB-AFAC-CA6914EAF4C0}" type="presParOf" srcId="{BF418493-DA65-4A78-ABE9-DF991868A673}" destId="{FA1BB9DC-1B79-4A2C-A417-60216BE2F276}" srcOrd="3" destOrd="0" presId="urn:microsoft.com/office/officeart/2005/8/layout/list1"/>
    <dgm:cxn modelId="{EBFE8186-3B0C-4C76-BC20-02C0C7340B42}" type="presParOf" srcId="{BF418493-DA65-4A78-ABE9-DF991868A673}" destId="{EBE5BF5D-41BA-471E-90C8-013BD8AE48FA}" srcOrd="4" destOrd="0" presId="urn:microsoft.com/office/officeart/2005/8/layout/list1"/>
    <dgm:cxn modelId="{5D22C30D-EB46-48FB-9785-E7C28856C41C}" type="presParOf" srcId="{EBE5BF5D-41BA-471E-90C8-013BD8AE48FA}" destId="{196AF412-16FE-444A-B5C0-1FF49078F28F}" srcOrd="0" destOrd="0" presId="urn:microsoft.com/office/officeart/2005/8/layout/list1"/>
    <dgm:cxn modelId="{F1D86739-9540-4B9D-9101-600F2AE06B43}" type="presParOf" srcId="{EBE5BF5D-41BA-471E-90C8-013BD8AE48FA}" destId="{F6275BDC-CA60-4B02-9B27-419C2DCCFED6}" srcOrd="1" destOrd="0" presId="urn:microsoft.com/office/officeart/2005/8/layout/list1"/>
    <dgm:cxn modelId="{141E0BB3-D781-407D-8E16-8153F1250844}" type="presParOf" srcId="{BF418493-DA65-4A78-ABE9-DF991868A673}" destId="{5811C1EF-9152-431C-A7E1-08C99920E229}" srcOrd="5" destOrd="0" presId="urn:microsoft.com/office/officeart/2005/8/layout/list1"/>
    <dgm:cxn modelId="{D598A7F3-6C8B-4946-B638-45AC9C86B6C2}" type="presParOf" srcId="{BF418493-DA65-4A78-ABE9-DF991868A673}" destId="{ABB3C456-5F7F-45BF-B36C-BB05E0210A81}" srcOrd="6" destOrd="0" presId="urn:microsoft.com/office/officeart/2005/8/layout/list1"/>
    <dgm:cxn modelId="{98B49884-41D5-4C45-B955-E6683BD4AD21}" type="presParOf" srcId="{BF418493-DA65-4A78-ABE9-DF991868A673}" destId="{6B534256-7750-488F-8334-1BA16384705E}" srcOrd="7" destOrd="0" presId="urn:microsoft.com/office/officeart/2005/8/layout/list1"/>
    <dgm:cxn modelId="{F42E7043-B605-40EA-AA77-E3F5C12F0932}" type="presParOf" srcId="{BF418493-DA65-4A78-ABE9-DF991868A673}" destId="{CC89616F-959D-493A-9121-BAFF78A722DE}" srcOrd="8" destOrd="0" presId="urn:microsoft.com/office/officeart/2005/8/layout/list1"/>
    <dgm:cxn modelId="{2E5456E5-D475-4777-AD73-966F82828904}" type="presParOf" srcId="{CC89616F-959D-493A-9121-BAFF78A722DE}" destId="{9DDAA4A6-2CDA-4345-85DD-B6685897F66B}" srcOrd="0" destOrd="0" presId="urn:microsoft.com/office/officeart/2005/8/layout/list1"/>
    <dgm:cxn modelId="{27AAF1E7-E5BE-40CD-A732-80C6210614C1}" type="presParOf" srcId="{CC89616F-959D-493A-9121-BAFF78A722DE}" destId="{074FB129-56F3-4381-8B79-910349574F70}" srcOrd="1" destOrd="0" presId="urn:microsoft.com/office/officeart/2005/8/layout/list1"/>
    <dgm:cxn modelId="{8E757ADD-7005-4266-9741-2FEE229AA228}" type="presParOf" srcId="{BF418493-DA65-4A78-ABE9-DF991868A673}" destId="{EE64E8B9-7A23-424A-94AF-B494E91E9B18}" srcOrd="9" destOrd="0" presId="urn:microsoft.com/office/officeart/2005/8/layout/list1"/>
    <dgm:cxn modelId="{9C644599-B7AC-4BE5-BECC-BB4C0041077F}" type="presParOf" srcId="{BF418493-DA65-4A78-ABE9-DF991868A673}" destId="{3707C18C-86CC-494A-AD74-D0B697FAAB5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EDC2962-A74E-4922-816F-691235C4DD86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zh-CN" altLang="en-US"/>
        </a:p>
      </dgm:t>
    </dgm:pt>
    <dgm:pt modelId="{08CC6649-5AD5-4D53-94A4-47C4EB28266A}">
      <dgm:prSet phldrT="[文本]"/>
      <dgm:spPr/>
      <dgm:t>
        <a:bodyPr/>
        <a:lstStyle/>
        <a:p>
          <a:r>
            <a:rPr lang="zh-CN" altLang="en-US" dirty="0"/>
            <a:t>统计分析</a:t>
          </a:r>
        </a:p>
      </dgm:t>
    </dgm:pt>
    <dgm:pt modelId="{EAC93B74-64C5-4E93-A46F-FFE77AD077A0}" type="parTrans" cxnId="{730BEB48-5D8E-4820-A31A-53D6173BE4A3}">
      <dgm:prSet/>
      <dgm:spPr/>
      <dgm:t>
        <a:bodyPr/>
        <a:lstStyle/>
        <a:p>
          <a:endParaRPr lang="zh-CN" altLang="en-US"/>
        </a:p>
      </dgm:t>
    </dgm:pt>
    <dgm:pt modelId="{184EE3FF-3D3B-4B50-B918-03E059FFFBAC}" type="sibTrans" cxnId="{730BEB48-5D8E-4820-A31A-53D6173BE4A3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6B9D63CE-1F3E-4376-9568-0BC35C5E9082}">
      <dgm:prSet phldrT="[文本]"/>
      <dgm:spPr/>
      <dgm:t>
        <a:bodyPr/>
        <a:lstStyle/>
        <a:p>
          <a:r>
            <a:rPr lang="zh-CN" altLang="en-US" dirty="0"/>
            <a:t>指标应用</a:t>
          </a:r>
        </a:p>
      </dgm:t>
    </dgm:pt>
    <dgm:pt modelId="{AE325803-4BE5-4E73-B91D-924733BA539C}" type="parTrans" cxnId="{7513C65F-CBB4-494C-9B94-0BB44FFBFDD9}">
      <dgm:prSet/>
      <dgm:spPr/>
      <dgm:t>
        <a:bodyPr/>
        <a:lstStyle/>
        <a:p>
          <a:endParaRPr lang="zh-CN" altLang="en-US"/>
        </a:p>
      </dgm:t>
    </dgm:pt>
    <dgm:pt modelId="{7785A1B7-CF71-4EB4-B5A2-D68C345914E0}" type="sibTrans" cxnId="{7513C65F-CBB4-494C-9B94-0BB44FFBFDD9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FC2908A7-05FC-4CE3-B106-E399A8725832}">
      <dgm:prSet phldrT="[文本]"/>
      <dgm:spPr/>
      <dgm:t>
        <a:bodyPr/>
        <a:lstStyle/>
        <a:p>
          <a:r>
            <a:rPr lang="zh-CN" altLang="en-US" dirty="0"/>
            <a:t>可视化展示</a:t>
          </a:r>
        </a:p>
      </dgm:t>
    </dgm:pt>
    <dgm:pt modelId="{4E7A7A15-9158-40E6-96FC-4E8E69B835BF}" type="parTrans" cxnId="{86D9C282-C0FB-4D4A-8D53-F3CE26ABE85A}">
      <dgm:prSet/>
      <dgm:spPr/>
      <dgm:t>
        <a:bodyPr/>
        <a:lstStyle/>
        <a:p>
          <a:endParaRPr lang="zh-CN" altLang="en-US"/>
        </a:p>
      </dgm:t>
    </dgm:pt>
    <dgm:pt modelId="{3EC04545-5B59-4029-9C47-7121C67EF30B}" type="sibTrans" cxnId="{86D9C282-C0FB-4D4A-8D53-F3CE26ABE85A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zh-CN" altLang="en-US"/>
        </a:p>
      </dgm:t>
    </dgm:pt>
    <dgm:pt modelId="{6B29B8B7-6E6D-4322-B21A-CD80B4A70ABA}" type="pres">
      <dgm:prSet presAssocID="{5EDC2962-A74E-4922-816F-691235C4DD86}" presName="Name0" presStyleCnt="0">
        <dgm:presLayoutVars>
          <dgm:chMax val="7"/>
          <dgm:chPref val="7"/>
          <dgm:dir/>
        </dgm:presLayoutVars>
      </dgm:prSet>
      <dgm:spPr/>
    </dgm:pt>
    <dgm:pt modelId="{22A4E96F-0B2F-45E5-82F4-6E1A689B744B}" type="pres">
      <dgm:prSet presAssocID="{5EDC2962-A74E-4922-816F-691235C4DD86}" presName="dot1" presStyleLbl="alignNode1" presStyleIdx="0" presStyleCnt="12"/>
      <dgm:spPr/>
    </dgm:pt>
    <dgm:pt modelId="{85FB67AD-D6FC-4227-BA35-DBF34CC1C6A2}" type="pres">
      <dgm:prSet presAssocID="{5EDC2962-A74E-4922-816F-691235C4DD86}" presName="dot2" presStyleLbl="alignNode1" presStyleIdx="1" presStyleCnt="12"/>
      <dgm:spPr/>
    </dgm:pt>
    <dgm:pt modelId="{E143DEC3-1E78-4239-886F-585F201FADBA}" type="pres">
      <dgm:prSet presAssocID="{5EDC2962-A74E-4922-816F-691235C4DD86}" presName="dot3" presStyleLbl="alignNode1" presStyleIdx="2" presStyleCnt="12"/>
      <dgm:spPr/>
    </dgm:pt>
    <dgm:pt modelId="{710E7CBB-6C8C-4318-8ACA-7A8860D3A79A}" type="pres">
      <dgm:prSet presAssocID="{5EDC2962-A74E-4922-816F-691235C4DD86}" presName="dot4" presStyleLbl="alignNode1" presStyleIdx="3" presStyleCnt="12"/>
      <dgm:spPr/>
    </dgm:pt>
    <dgm:pt modelId="{7B181391-0964-4B21-95B5-84C79753C674}" type="pres">
      <dgm:prSet presAssocID="{5EDC2962-A74E-4922-816F-691235C4DD86}" presName="dot5" presStyleLbl="alignNode1" presStyleIdx="4" presStyleCnt="12"/>
      <dgm:spPr/>
    </dgm:pt>
    <dgm:pt modelId="{94CA1E38-C32A-4181-B29D-70424C83E570}" type="pres">
      <dgm:prSet presAssocID="{5EDC2962-A74E-4922-816F-691235C4DD86}" presName="dotArrow1" presStyleLbl="alignNode1" presStyleIdx="5" presStyleCnt="12"/>
      <dgm:spPr/>
    </dgm:pt>
    <dgm:pt modelId="{98E37EFD-9908-4BB4-A770-D52C36838CB4}" type="pres">
      <dgm:prSet presAssocID="{5EDC2962-A74E-4922-816F-691235C4DD86}" presName="dotArrow2" presStyleLbl="alignNode1" presStyleIdx="6" presStyleCnt="12"/>
      <dgm:spPr/>
    </dgm:pt>
    <dgm:pt modelId="{B51D547A-9966-400D-AF1E-591E904B9BFA}" type="pres">
      <dgm:prSet presAssocID="{5EDC2962-A74E-4922-816F-691235C4DD86}" presName="dotArrow3" presStyleLbl="alignNode1" presStyleIdx="7" presStyleCnt="12"/>
      <dgm:spPr/>
    </dgm:pt>
    <dgm:pt modelId="{A0448650-6097-4E08-B30B-211029BDFF3B}" type="pres">
      <dgm:prSet presAssocID="{5EDC2962-A74E-4922-816F-691235C4DD86}" presName="dotArrow4" presStyleLbl="alignNode1" presStyleIdx="8" presStyleCnt="12"/>
      <dgm:spPr/>
    </dgm:pt>
    <dgm:pt modelId="{35D54EE4-409A-4B78-9FED-74D8B0937CE1}" type="pres">
      <dgm:prSet presAssocID="{5EDC2962-A74E-4922-816F-691235C4DD86}" presName="dotArrow5" presStyleLbl="alignNode1" presStyleIdx="9" presStyleCnt="12"/>
      <dgm:spPr/>
    </dgm:pt>
    <dgm:pt modelId="{4A895452-ECFF-4750-BC9B-2C7AF6B82551}" type="pres">
      <dgm:prSet presAssocID="{5EDC2962-A74E-4922-816F-691235C4DD86}" presName="dotArrow6" presStyleLbl="alignNode1" presStyleIdx="10" presStyleCnt="12"/>
      <dgm:spPr/>
    </dgm:pt>
    <dgm:pt modelId="{F70DE9D4-7D26-4B12-8E2D-ADBA69C6CBC9}" type="pres">
      <dgm:prSet presAssocID="{5EDC2962-A74E-4922-816F-691235C4DD86}" presName="dotArrow7" presStyleLbl="alignNode1" presStyleIdx="11" presStyleCnt="12"/>
      <dgm:spPr/>
    </dgm:pt>
    <dgm:pt modelId="{AFBB2716-47DB-4950-B59B-66E4823AD6D6}" type="pres">
      <dgm:prSet presAssocID="{08CC6649-5AD5-4D53-94A4-47C4EB28266A}" presName="parTx1" presStyleLbl="node1" presStyleIdx="0" presStyleCnt="3"/>
      <dgm:spPr/>
    </dgm:pt>
    <dgm:pt modelId="{BD9116EF-E9F0-48E5-887B-3A7E499C856E}" type="pres">
      <dgm:prSet presAssocID="{184EE3FF-3D3B-4B50-B918-03E059FFFBAC}" presName="picture1" presStyleCnt="0"/>
      <dgm:spPr/>
    </dgm:pt>
    <dgm:pt modelId="{85A4AB6B-FD85-444B-854F-D3329169DC3B}" type="pres">
      <dgm:prSet presAssocID="{184EE3FF-3D3B-4B50-B918-03E059FFFBAC}" presName="imageRepeatNode" presStyleLbl="fgImgPlace1" presStyleIdx="0" presStyleCnt="3"/>
      <dgm:spPr/>
    </dgm:pt>
    <dgm:pt modelId="{6615D748-B90A-44BE-A45E-37916AB021F9}" type="pres">
      <dgm:prSet presAssocID="{6B9D63CE-1F3E-4376-9568-0BC35C5E9082}" presName="parTx2" presStyleLbl="node1" presStyleIdx="1" presStyleCnt="3"/>
      <dgm:spPr/>
    </dgm:pt>
    <dgm:pt modelId="{99C16253-B6C0-4CF5-9743-0A499B8C35B9}" type="pres">
      <dgm:prSet presAssocID="{7785A1B7-CF71-4EB4-B5A2-D68C345914E0}" presName="picture2" presStyleCnt="0"/>
      <dgm:spPr/>
    </dgm:pt>
    <dgm:pt modelId="{ACB79306-1BAD-4C3B-A612-6D306A961446}" type="pres">
      <dgm:prSet presAssocID="{7785A1B7-CF71-4EB4-B5A2-D68C345914E0}" presName="imageRepeatNode" presStyleLbl="fgImgPlace1" presStyleIdx="1" presStyleCnt="3"/>
      <dgm:spPr/>
    </dgm:pt>
    <dgm:pt modelId="{12050DAC-F21F-4E0F-9926-C1BD54872180}" type="pres">
      <dgm:prSet presAssocID="{FC2908A7-05FC-4CE3-B106-E399A8725832}" presName="parTx3" presStyleLbl="node1" presStyleIdx="2" presStyleCnt="3"/>
      <dgm:spPr/>
    </dgm:pt>
    <dgm:pt modelId="{D8ABFD82-F0B4-4ACB-A218-EF117BEDBEDC}" type="pres">
      <dgm:prSet presAssocID="{3EC04545-5B59-4029-9C47-7121C67EF30B}" presName="picture3" presStyleCnt="0"/>
      <dgm:spPr/>
    </dgm:pt>
    <dgm:pt modelId="{3171E7C3-7DCE-41D1-9D0C-29220360D5BF}" type="pres">
      <dgm:prSet presAssocID="{3EC04545-5B59-4029-9C47-7121C67EF30B}" presName="imageRepeatNode" presStyleLbl="fgImgPlace1" presStyleIdx="2" presStyleCnt="3"/>
      <dgm:spPr/>
    </dgm:pt>
  </dgm:ptLst>
  <dgm:cxnLst>
    <dgm:cxn modelId="{B5A82524-D1FF-4294-B070-B06A6120F214}" type="presOf" srcId="{184EE3FF-3D3B-4B50-B918-03E059FFFBAC}" destId="{85A4AB6B-FD85-444B-854F-D3329169DC3B}" srcOrd="0" destOrd="0" presId="urn:microsoft.com/office/officeart/2008/layout/AscendingPictureAccentProcess"/>
    <dgm:cxn modelId="{EB777827-5A17-4440-92E9-23FA4EF8D2A6}" type="presOf" srcId="{5EDC2962-A74E-4922-816F-691235C4DD86}" destId="{6B29B8B7-6E6D-4322-B21A-CD80B4A70ABA}" srcOrd="0" destOrd="0" presId="urn:microsoft.com/office/officeart/2008/layout/AscendingPictureAccentProcess"/>
    <dgm:cxn modelId="{1D5B295C-0789-48C1-B612-3098193EE287}" type="presOf" srcId="{7785A1B7-CF71-4EB4-B5A2-D68C345914E0}" destId="{ACB79306-1BAD-4C3B-A612-6D306A961446}" srcOrd="0" destOrd="0" presId="urn:microsoft.com/office/officeart/2008/layout/AscendingPictureAccentProcess"/>
    <dgm:cxn modelId="{7513C65F-CBB4-494C-9B94-0BB44FFBFDD9}" srcId="{5EDC2962-A74E-4922-816F-691235C4DD86}" destId="{6B9D63CE-1F3E-4376-9568-0BC35C5E9082}" srcOrd="1" destOrd="0" parTransId="{AE325803-4BE5-4E73-B91D-924733BA539C}" sibTransId="{7785A1B7-CF71-4EB4-B5A2-D68C345914E0}"/>
    <dgm:cxn modelId="{730BEB48-5D8E-4820-A31A-53D6173BE4A3}" srcId="{5EDC2962-A74E-4922-816F-691235C4DD86}" destId="{08CC6649-5AD5-4D53-94A4-47C4EB28266A}" srcOrd="0" destOrd="0" parTransId="{EAC93B74-64C5-4E93-A46F-FFE77AD077A0}" sibTransId="{184EE3FF-3D3B-4B50-B918-03E059FFFBAC}"/>
    <dgm:cxn modelId="{86D9C282-C0FB-4D4A-8D53-F3CE26ABE85A}" srcId="{5EDC2962-A74E-4922-816F-691235C4DD86}" destId="{FC2908A7-05FC-4CE3-B106-E399A8725832}" srcOrd="2" destOrd="0" parTransId="{4E7A7A15-9158-40E6-96FC-4E8E69B835BF}" sibTransId="{3EC04545-5B59-4029-9C47-7121C67EF30B}"/>
    <dgm:cxn modelId="{A74D0C9B-A255-4C08-A3EA-64965D08B5D5}" type="presOf" srcId="{FC2908A7-05FC-4CE3-B106-E399A8725832}" destId="{12050DAC-F21F-4E0F-9926-C1BD54872180}" srcOrd="0" destOrd="0" presId="urn:microsoft.com/office/officeart/2008/layout/AscendingPictureAccentProcess"/>
    <dgm:cxn modelId="{6013F5CD-6BBE-4887-9F91-79E0420C0480}" type="presOf" srcId="{08CC6649-5AD5-4D53-94A4-47C4EB28266A}" destId="{AFBB2716-47DB-4950-B59B-66E4823AD6D6}" srcOrd="0" destOrd="0" presId="urn:microsoft.com/office/officeart/2008/layout/AscendingPictureAccentProcess"/>
    <dgm:cxn modelId="{C9A963D4-508D-4B11-8117-702DCACE093B}" type="presOf" srcId="{3EC04545-5B59-4029-9C47-7121C67EF30B}" destId="{3171E7C3-7DCE-41D1-9D0C-29220360D5BF}" srcOrd="0" destOrd="0" presId="urn:microsoft.com/office/officeart/2008/layout/AscendingPictureAccentProcess"/>
    <dgm:cxn modelId="{D51FA7DF-CC89-4B92-A2C5-5C34FFCDAFF5}" type="presOf" srcId="{6B9D63CE-1F3E-4376-9568-0BC35C5E9082}" destId="{6615D748-B90A-44BE-A45E-37916AB021F9}" srcOrd="0" destOrd="0" presId="urn:microsoft.com/office/officeart/2008/layout/AscendingPictureAccentProcess"/>
    <dgm:cxn modelId="{5066E269-183D-476A-A9B5-F9BCF6DF3417}" type="presParOf" srcId="{6B29B8B7-6E6D-4322-B21A-CD80B4A70ABA}" destId="{22A4E96F-0B2F-45E5-82F4-6E1A689B744B}" srcOrd="0" destOrd="0" presId="urn:microsoft.com/office/officeart/2008/layout/AscendingPictureAccentProcess"/>
    <dgm:cxn modelId="{C0406837-8361-467E-8326-CF9F9DE415EF}" type="presParOf" srcId="{6B29B8B7-6E6D-4322-B21A-CD80B4A70ABA}" destId="{85FB67AD-D6FC-4227-BA35-DBF34CC1C6A2}" srcOrd="1" destOrd="0" presId="urn:microsoft.com/office/officeart/2008/layout/AscendingPictureAccentProcess"/>
    <dgm:cxn modelId="{FDF4893B-A660-4D8E-A960-5A61AAA1E8B2}" type="presParOf" srcId="{6B29B8B7-6E6D-4322-B21A-CD80B4A70ABA}" destId="{E143DEC3-1E78-4239-886F-585F201FADBA}" srcOrd="2" destOrd="0" presId="urn:microsoft.com/office/officeart/2008/layout/AscendingPictureAccentProcess"/>
    <dgm:cxn modelId="{587D3E3C-65C9-40EE-8230-652DEEBC8670}" type="presParOf" srcId="{6B29B8B7-6E6D-4322-B21A-CD80B4A70ABA}" destId="{710E7CBB-6C8C-4318-8ACA-7A8860D3A79A}" srcOrd="3" destOrd="0" presId="urn:microsoft.com/office/officeart/2008/layout/AscendingPictureAccentProcess"/>
    <dgm:cxn modelId="{1504E22E-D5DA-4701-921D-1D2A9634D6FE}" type="presParOf" srcId="{6B29B8B7-6E6D-4322-B21A-CD80B4A70ABA}" destId="{7B181391-0964-4B21-95B5-84C79753C674}" srcOrd="4" destOrd="0" presId="urn:microsoft.com/office/officeart/2008/layout/AscendingPictureAccentProcess"/>
    <dgm:cxn modelId="{D8C1DC85-EC01-4971-BD76-D5E655E09A9C}" type="presParOf" srcId="{6B29B8B7-6E6D-4322-B21A-CD80B4A70ABA}" destId="{94CA1E38-C32A-4181-B29D-70424C83E570}" srcOrd="5" destOrd="0" presId="urn:microsoft.com/office/officeart/2008/layout/AscendingPictureAccentProcess"/>
    <dgm:cxn modelId="{800CEA11-F740-47C9-84BC-53BBC8362FA2}" type="presParOf" srcId="{6B29B8B7-6E6D-4322-B21A-CD80B4A70ABA}" destId="{98E37EFD-9908-4BB4-A770-D52C36838CB4}" srcOrd="6" destOrd="0" presId="urn:microsoft.com/office/officeart/2008/layout/AscendingPictureAccentProcess"/>
    <dgm:cxn modelId="{FC8C4AAB-498E-49A1-AC42-3F248720797D}" type="presParOf" srcId="{6B29B8B7-6E6D-4322-B21A-CD80B4A70ABA}" destId="{B51D547A-9966-400D-AF1E-591E904B9BFA}" srcOrd="7" destOrd="0" presId="urn:microsoft.com/office/officeart/2008/layout/AscendingPictureAccentProcess"/>
    <dgm:cxn modelId="{44180656-D69F-497A-AD62-78F694B577C3}" type="presParOf" srcId="{6B29B8B7-6E6D-4322-B21A-CD80B4A70ABA}" destId="{A0448650-6097-4E08-B30B-211029BDFF3B}" srcOrd="8" destOrd="0" presId="urn:microsoft.com/office/officeart/2008/layout/AscendingPictureAccentProcess"/>
    <dgm:cxn modelId="{AB70406A-046E-4CCA-90ED-E8E9C91D0EE6}" type="presParOf" srcId="{6B29B8B7-6E6D-4322-B21A-CD80B4A70ABA}" destId="{35D54EE4-409A-4B78-9FED-74D8B0937CE1}" srcOrd="9" destOrd="0" presId="urn:microsoft.com/office/officeart/2008/layout/AscendingPictureAccentProcess"/>
    <dgm:cxn modelId="{E3146665-6F92-4F65-BAAC-022FF60C1E71}" type="presParOf" srcId="{6B29B8B7-6E6D-4322-B21A-CD80B4A70ABA}" destId="{4A895452-ECFF-4750-BC9B-2C7AF6B82551}" srcOrd="10" destOrd="0" presId="urn:microsoft.com/office/officeart/2008/layout/AscendingPictureAccentProcess"/>
    <dgm:cxn modelId="{C045CC2F-528A-48B0-948F-C559DB9FF1FE}" type="presParOf" srcId="{6B29B8B7-6E6D-4322-B21A-CD80B4A70ABA}" destId="{F70DE9D4-7D26-4B12-8E2D-ADBA69C6CBC9}" srcOrd="11" destOrd="0" presId="urn:microsoft.com/office/officeart/2008/layout/AscendingPictureAccentProcess"/>
    <dgm:cxn modelId="{326F912D-2B35-4C2E-9C5C-1C85A14D7374}" type="presParOf" srcId="{6B29B8B7-6E6D-4322-B21A-CD80B4A70ABA}" destId="{AFBB2716-47DB-4950-B59B-66E4823AD6D6}" srcOrd="12" destOrd="0" presId="urn:microsoft.com/office/officeart/2008/layout/AscendingPictureAccentProcess"/>
    <dgm:cxn modelId="{61C2C597-F09B-4A33-A947-F5CE85B85D64}" type="presParOf" srcId="{6B29B8B7-6E6D-4322-B21A-CD80B4A70ABA}" destId="{BD9116EF-E9F0-48E5-887B-3A7E499C856E}" srcOrd="13" destOrd="0" presId="urn:microsoft.com/office/officeart/2008/layout/AscendingPictureAccentProcess"/>
    <dgm:cxn modelId="{DBC35718-5AF4-41CF-93D0-D304DB11B044}" type="presParOf" srcId="{BD9116EF-E9F0-48E5-887B-3A7E499C856E}" destId="{85A4AB6B-FD85-444B-854F-D3329169DC3B}" srcOrd="0" destOrd="0" presId="urn:microsoft.com/office/officeart/2008/layout/AscendingPictureAccentProcess"/>
    <dgm:cxn modelId="{A9E81E58-0659-4C2A-B1D8-8DDBA2749725}" type="presParOf" srcId="{6B29B8B7-6E6D-4322-B21A-CD80B4A70ABA}" destId="{6615D748-B90A-44BE-A45E-37916AB021F9}" srcOrd="14" destOrd="0" presId="urn:microsoft.com/office/officeart/2008/layout/AscendingPictureAccentProcess"/>
    <dgm:cxn modelId="{45F9424C-CA80-4893-8FCF-E7DE208B94BC}" type="presParOf" srcId="{6B29B8B7-6E6D-4322-B21A-CD80B4A70ABA}" destId="{99C16253-B6C0-4CF5-9743-0A499B8C35B9}" srcOrd="15" destOrd="0" presId="urn:microsoft.com/office/officeart/2008/layout/AscendingPictureAccentProcess"/>
    <dgm:cxn modelId="{F4805590-2673-48C2-AD84-82A6F9FC7008}" type="presParOf" srcId="{99C16253-B6C0-4CF5-9743-0A499B8C35B9}" destId="{ACB79306-1BAD-4C3B-A612-6D306A961446}" srcOrd="0" destOrd="0" presId="urn:microsoft.com/office/officeart/2008/layout/AscendingPictureAccentProcess"/>
    <dgm:cxn modelId="{229EF01C-6C02-450C-97A6-64FBD4563962}" type="presParOf" srcId="{6B29B8B7-6E6D-4322-B21A-CD80B4A70ABA}" destId="{12050DAC-F21F-4E0F-9926-C1BD54872180}" srcOrd="16" destOrd="0" presId="urn:microsoft.com/office/officeart/2008/layout/AscendingPictureAccentProcess"/>
    <dgm:cxn modelId="{7DB96EF2-03D3-41B3-B723-78447F23B1E8}" type="presParOf" srcId="{6B29B8B7-6E6D-4322-B21A-CD80B4A70ABA}" destId="{D8ABFD82-F0B4-4ACB-A218-EF117BEDBEDC}" srcOrd="17" destOrd="0" presId="urn:microsoft.com/office/officeart/2008/layout/AscendingPictureAccentProcess"/>
    <dgm:cxn modelId="{9A6EDEFE-8358-495C-AB67-CD032CE4E12E}" type="presParOf" srcId="{D8ABFD82-F0B4-4ACB-A218-EF117BEDBEDC}" destId="{3171E7C3-7DCE-41D1-9D0C-29220360D5B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6968988-58E1-4B92-A576-2764BB2FE30A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A10A0752-A209-46C4-8AA0-2474C86EC7A1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主题数据库</a:t>
          </a:r>
        </a:p>
      </dgm:t>
    </dgm:pt>
    <dgm:pt modelId="{ED44774B-B28E-4B87-8FB8-41E29593F8EC}" type="parTrans" cxnId="{094517D2-76C1-4BA1-AFF7-D8292EE02B84}">
      <dgm:prSet/>
      <dgm:spPr/>
      <dgm:t>
        <a:bodyPr/>
        <a:lstStyle/>
        <a:p>
          <a:endParaRPr lang="zh-CN" altLang="en-US"/>
        </a:p>
      </dgm:t>
    </dgm:pt>
    <dgm:pt modelId="{74132830-EECB-4081-BC04-2CC66BB4994A}" type="sibTrans" cxnId="{094517D2-76C1-4BA1-AFF7-D8292EE02B84}">
      <dgm:prSet/>
      <dgm:spPr/>
      <dgm:t>
        <a:bodyPr/>
        <a:lstStyle/>
        <a:p>
          <a:endParaRPr lang="zh-CN" altLang="en-US"/>
        </a:p>
      </dgm:t>
    </dgm:pt>
    <dgm:pt modelId="{B8B72706-8E96-4282-9908-E7536256BDB6}">
      <dgm:prSet phldrT="[文本]" custT="1"/>
      <dgm:spPr/>
      <dgm:t>
        <a:bodyPr/>
        <a:lstStyle/>
        <a:p>
          <a:r>
            <a: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rPr>
            <a:t>设备生产记录</a:t>
          </a:r>
        </a:p>
      </dgm:t>
    </dgm:pt>
    <dgm:pt modelId="{19533230-8236-4335-876E-ABE612D4AB13}" type="parTrans" cxnId="{513F0D35-12AC-473A-ABAC-A877FA4102B8}">
      <dgm:prSet/>
      <dgm:spPr/>
      <dgm:t>
        <a:bodyPr/>
        <a:lstStyle/>
        <a:p>
          <a:endParaRPr lang="zh-CN" altLang="en-US"/>
        </a:p>
      </dgm:t>
    </dgm:pt>
    <dgm:pt modelId="{E3793F27-ACE0-444E-BAAA-08854E9B949C}" type="sibTrans" cxnId="{513F0D35-12AC-473A-ABAC-A877FA4102B8}">
      <dgm:prSet/>
      <dgm:spPr/>
      <dgm:t>
        <a:bodyPr/>
        <a:lstStyle/>
        <a:p>
          <a:endParaRPr lang="zh-CN" altLang="en-US"/>
        </a:p>
      </dgm:t>
    </dgm:pt>
    <dgm:pt modelId="{C2503CD3-A760-4573-B4A2-033848CC6023}">
      <dgm:prSet phldrT="[文本]" custT="1"/>
      <dgm:spPr/>
      <dgm:t>
        <a:bodyPr/>
        <a:lstStyle/>
        <a:p>
          <a:r>
            <a: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rPr>
            <a:t>设备维修记录</a:t>
          </a:r>
        </a:p>
      </dgm:t>
    </dgm:pt>
    <dgm:pt modelId="{10B51290-A13A-41FA-A4D0-CBF195FD3377}" type="parTrans" cxnId="{B339A0A0-865A-4036-9AAB-368A15A97737}">
      <dgm:prSet/>
      <dgm:spPr/>
      <dgm:t>
        <a:bodyPr/>
        <a:lstStyle/>
        <a:p>
          <a:endParaRPr lang="zh-CN" altLang="en-US"/>
        </a:p>
      </dgm:t>
    </dgm:pt>
    <dgm:pt modelId="{FE321B0C-FCAD-45A2-9527-CFA6CBAA09CB}" type="sibTrans" cxnId="{B339A0A0-865A-4036-9AAB-368A15A97737}">
      <dgm:prSet/>
      <dgm:spPr/>
      <dgm:t>
        <a:bodyPr/>
        <a:lstStyle/>
        <a:p>
          <a:endParaRPr lang="zh-CN" altLang="en-US"/>
        </a:p>
      </dgm:t>
    </dgm:pt>
    <dgm:pt modelId="{858852EC-968C-4ADD-AB20-A21D91177273}" type="pres">
      <dgm:prSet presAssocID="{86968988-58E1-4B92-A576-2764BB2FE30A}" presName="Name0" presStyleCnt="0">
        <dgm:presLayoutVars>
          <dgm:chMax val="1"/>
          <dgm:chPref val="1"/>
        </dgm:presLayoutVars>
      </dgm:prSet>
      <dgm:spPr/>
    </dgm:pt>
    <dgm:pt modelId="{4FEDF18B-8EB3-4921-A883-342E77715DBC}" type="pres">
      <dgm:prSet presAssocID="{A10A0752-A209-46C4-8AA0-2474C86EC7A1}" presName="Parent" presStyleLbl="node0" presStyleIdx="0" presStyleCnt="1">
        <dgm:presLayoutVars>
          <dgm:chMax val="5"/>
          <dgm:chPref val="5"/>
        </dgm:presLayoutVars>
      </dgm:prSet>
      <dgm:spPr/>
    </dgm:pt>
    <dgm:pt modelId="{68586D89-BFDD-40FC-B2DD-CA644F9EC8DB}" type="pres">
      <dgm:prSet presAssocID="{A10A0752-A209-46C4-8AA0-2474C86EC7A1}" presName="Accent1" presStyleLbl="node1" presStyleIdx="0" presStyleCnt="13"/>
      <dgm:spPr/>
    </dgm:pt>
    <dgm:pt modelId="{6C3BE49A-D2AA-4EB2-9352-8182E32BA1BA}" type="pres">
      <dgm:prSet presAssocID="{A10A0752-A209-46C4-8AA0-2474C86EC7A1}" presName="Accent2" presStyleLbl="node1" presStyleIdx="1" presStyleCnt="13"/>
      <dgm:spPr/>
    </dgm:pt>
    <dgm:pt modelId="{03AC51F6-BB99-4D39-A522-D552F3001F33}" type="pres">
      <dgm:prSet presAssocID="{A10A0752-A209-46C4-8AA0-2474C86EC7A1}" presName="Accent3" presStyleLbl="node1" presStyleIdx="2" presStyleCnt="13"/>
      <dgm:spPr/>
    </dgm:pt>
    <dgm:pt modelId="{5C682EC1-6D3B-4C6B-8C7C-A70BDE29B9FC}" type="pres">
      <dgm:prSet presAssocID="{A10A0752-A209-46C4-8AA0-2474C86EC7A1}" presName="Accent4" presStyleLbl="node1" presStyleIdx="3" presStyleCnt="13"/>
      <dgm:spPr/>
    </dgm:pt>
    <dgm:pt modelId="{4A6710E3-30DD-45D6-AFA6-BCF9C4F9EAC6}" type="pres">
      <dgm:prSet presAssocID="{A10A0752-A209-46C4-8AA0-2474C86EC7A1}" presName="Accent5" presStyleLbl="node1" presStyleIdx="4" presStyleCnt="13"/>
      <dgm:spPr/>
    </dgm:pt>
    <dgm:pt modelId="{2EE5BB62-BC12-40B5-8931-1E4871E21C74}" type="pres">
      <dgm:prSet presAssocID="{A10A0752-A209-46C4-8AA0-2474C86EC7A1}" presName="Accent6" presStyleLbl="node1" presStyleIdx="5" presStyleCnt="13"/>
      <dgm:spPr/>
    </dgm:pt>
    <dgm:pt modelId="{F4806A1F-D4DF-4397-A872-E7A183C1C595}" type="pres">
      <dgm:prSet presAssocID="{B8B72706-8E96-4282-9908-E7536256BDB6}" presName="Child1" presStyleLbl="node1" presStyleIdx="6" presStyleCnt="13">
        <dgm:presLayoutVars>
          <dgm:chMax val="0"/>
          <dgm:chPref val="0"/>
        </dgm:presLayoutVars>
      </dgm:prSet>
      <dgm:spPr/>
    </dgm:pt>
    <dgm:pt modelId="{E10EDE08-1539-4965-A60A-9C3F96420EFA}" type="pres">
      <dgm:prSet presAssocID="{B8B72706-8E96-4282-9908-E7536256BDB6}" presName="Accent7" presStyleCnt="0"/>
      <dgm:spPr/>
    </dgm:pt>
    <dgm:pt modelId="{863DDD41-F54F-4E28-A082-65D9D8348639}" type="pres">
      <dgm:prSet presAssocID="{B8B72706-8E96-4282-9908-E7536256BDB6}" presName="AccentHold1" presStyleLbl="node1" presStyleIdx="7" presStyleCnt="13"/>
      <dgm:spPr/>
    </dgm:pt>
    <dgm:pt modelId="{474D3B4C-9418-4F11-8782-493DCA3A7C1F}" type="pres">
      <dgm:prSet presAssocID="{B8B72706-8E96-4282-9908-E7536256BDB6}" presName="Accent8" presStyleCnt="0"/>
      <dgm:spPr/>
    </dgm:pt>
    <dgm:pt modelId="{15AEB876-8A8C-475D-8A28-BBE09FCBDF35}" type="pres">
      <dgm:prSet presAssocID="{B8B72706-8E96-4282-9908-E7536256BDB6}" presName="AccentHold2" presStyleLbl="node1" presStyleIdx="8" presStyleCnt="13"/>
      <dgm:spPr/>
    </dgm:pt>
    <dgm:pt modelId="{4ACEA9B7-FEC8-4F83-A47A-5E1C248B5D8E}" type="pres">
      <dgm:prSet presAssocID="{C2503CD3-A760-4573-B4A2-033848CC6023}" presName="Child2" presStyleLbl="node1" presStyleIdx="9" presStyleCnt="13">
        <dgm:presLayoutVars>
          <dgm:chMax val="0"/>
          <dgm:chPref val="0"/>
        </dgm:presLayoutVars>
      </dgm:prSet>
      <dgm:spPr/>
    </dgm:pt>
    <dgm:pt modelId="{0279295B-480E-4FBB-AC84-CDD0048DF2D0}" type="pres">
      <dgm:prSet presAssocID="{C2503CD3-A760-4573-B4A2-033848CC6023}" presName="Accent9" presStyleCnt="0"/>
      <dgm:spPr/>
    </dgm:pt>
    <dgm:pt modelId="{B4884733-A5BF-40CD-900A-7601203C914F}" type="pres">
      <dgm:prSet presAssocID="{C2503CD3-A760-4573-B4A2-033848CC6023}" presName="AccentHold1" presStyleLbl="node1" presStyleIdx="10" presStyleCnt="13"/>
      <dgm:spPr/>
    </dgm:pt>
    <dgm:pt modelId="{FBD84F14-A21C-40A5-A121-53FA4A630BE1}" type="pres">
      <dgm:prSet presAssocID="{C2503CD3-A760-4573-B4A2-033848CC6023}" presName="Accent10" presStyleCnt="0"/>
      <dgm:spPr/>
    </dgm:pt>
    <dgm:pt modelId="{4345C7F3-2A03-40A9-BB29-C7792BDBE1F9}" type="pres">
      <dgm:prSet presAssocID="{C2503CD3-A760-4573-B4A2-033848CC6023}" presName="AccentHold2" presStyleLbl="node1" presStyleIdx="11" presStyleCnt="13"/>
      <dgm:spPr/>
    </dgm:pt>
    <dgm:pt modelId="{F996DA3C-2B9B-4CB9-A588-8169510D2D06}" type="pres">
      <dgm:prSet presAssocID="{C2503CD3-A760-4573-B4A2-033848CC6023}" presName="Accent11" presStyleCnt="0"/>
      <dgm:spPr/>
    </dgm:pt>
    <dgm:pt modelId="{7046CF1C-67D0-4ACE-AAF9-3331F57479AD}" type="pres">
      <dgm:prSet presAssocID="{C2503CD3-A760-4573-B4A2-033848CC6023}" presName="AccentHold3" presStyleLbl="node1" presStyleIdx="12" presStyleCnt="13"/>
      <dgm:spPr/>
    </dgm:pt>
  </dgm:ptLst>
  <dgm:cxnLst>
    <dgm:cxn modelId="{513F0D35-12AC-473A-ABAC-A877FA4102B8}" srcId="{A10A0752-A209-46C4-8AA0-2474C86EC7A1}" destId="{B8B72706-8E96-4282-9908-E7536256BDB6}" srcOrd="0" destOrd="0" parTransId="{19533230-8236-4335-876E-ABE612D4AB13}" sibTransId="{E3793F27-ACE0-444E-BAAA-08854E9B949C}"/>
    <dgm:cxn modelId="{FD6A2D69-5D66-4B0A-B319-65ABB1A9FA1B}" type="presOf" srcId="{A10A0752-A209-46C4-8AA0-2474C86EC7A1}" destId="{4FEDF18B-8EB3-4921-A883-342E77715DBC}" srcOrd="0" destOrd="0" presId="urn:microsoft.com/office/officeart/2009/3/layout/CircleRelationship"/>
    <dgm:cxn modelId="{23D5058E-2BF9-48B8-BD28-C875D28E23F5}" type="presOf" srcId="{C2503CD3-A760-4573-B4A2-033848CC6023}" destId="{4ACEA9B7-FEC8-4F83-A47A-5E1C248B5D8E}" srcOrd="0" destOrd="0" presId="urn:microsoft.com/office/officeart/2009/3/layout/CircleRelationship"/>
    <dgm:cxn modelId="{B339A0A0-865A-4036-9AAB-368A15A97737}" srcId="{A10A0752-A209-46C4-8AA0-2474C86EC7A1}" destId="{C2503CD3-A760-4573-B4A2-033848CC6023}" srcOrd="1" destOrd="0" parTransId="{10B51290-A13A-41FA-A4D0-CBF195FD3377}" sibTransId="{FE321B0C-FCAD-45A2-9527-CFA6CBAA09CB}"/>
    <dgm:cxn modelId="{2B8F74C1-D0C0-490C-9197-00D93D98EE16}" type="presOf" srcId="{B8B72706-8E96-4282-9908-E7536256BDB6}" destId="{F4806A1F-D4DF-4397-A872-E7A183C1C595}" srcOrd="0" destOrd="0" presId="urn:microsoft.com/office/officeart/2009/3/layout/CircleRelationship"/>
    <dgm:cxn modelId="{E20F33C6-C6E8-4FCE-AEB3-F3A15F784CC4}" type="presOf" srcId="{86968988-58E1-4B92-A576-2764BB2FE30A}" destId="{858852EC-968C-4ADD-AB20-A21D91177273}" srcOrd="0" destOrd="0" presId="urn:microsoft.com/office/officeart/2009/3/layout/CircleRelationship"/>
    <dgm:cxn modelId="{094517D2-76C1-4BA1-AFF7-D8292EE02B84}" srcId="{86968988-58E1-4B92-A576-2764BB2FE30A}" destId="{A10A0752-A209-46C4-8AA0-2474C86EC7A1}" srcOrd="0" destOrd="0" parTransId="{ED44774B-B28E-4B87-8FB8-41E29593F8EC}" sibTransId="{74132830-EECB-4081-BC04-2CC66BB4994A}"/>
    <dgm:cxn modelId="{8C1BE7AF-3F20-4335-8652-689767A31DF6}" type="presParOf" srcId="{858852EC-968C-4ADD-AB20-A21D91177273}" destId="{4FEDF18B-8EB3-4921-A883-342E77715DBC}" srcOrd="0" destOrd="0" presId="urn:microsoft.com/office/officeart/2009/3/layout/CircleRelationship"/>
    <dgm:cxn modelId="{621AA89E-88D5-4726-994B-7331E4285D15}" type="presParOf" srcId="{858852EC-968C-4ADD-AB20-A21D91177273}" destId="{68586D89-BFDD-40FC-B2DD-CA644F9EC8DB}" srcOrd="1" destOrd="0" presId="urn:microsoft.com/office/officeart/2009/3/layout/CircleRelationship"/>
    <dgm:cxn modelId="{1B5DEC72-1E13-4416-8984-D78A59A21B92}" type="presParOf" srcId="{858852EC-968C-4ADD-AB20-A21D91177273}" destId="{6C3BE49A-D2AA-4EB2-9352-8182E32BA1BA}" srcOrd="2" destOrd="0" presId="urn:microsoft.com/office/officeart/2009/3/layout/CircleRelationship"/>
    <dgm:cxn modelId="{F7A7EC63-AC2F-4011-9074-7121F2634AA0}" type="presParOf" srcId="{858852EC-968C-4ADD-AB20-A21D91177273}" destId="{03AC51F6-BB99-4D39-A522-D552F3001F33}" srcOrd="3" destOrd="0" presId="urn:microsoft.com/office/officeart/2009/3/layout/CircleRelationship"/>
    <dgm:cxn modelId="{7D334F09-9FB6-44DE-8968-AA5F2A36871A}" type="presParOf" srcId="{858852EC-968C-4ADD-AB20-A21D91177273}" destId="{5C682EC1-6D3B-4C6B-8C7C-A70BDE29B9FC}" srcOrd="4" destOrd="0" presId="urn:microsoft.com/office/officeart/2009/3/layout/CircleRelationship"/>
    <dgm:cxn modelId="{61711CEB-C9A2-4AF1-9CD1-934C291A5312}" type="presParOf" srcId="{858852EC-968C-4ADD-AB20-A21D91177273}" destId="{4A6710E3-30DD-45D6-AFA6-BCF9C4F9EAC6}" srcOrd="5" destOrd="0" presId="urn:microsoft.com/office/officeart/2009/3/layout/CircleRelationship"/>
    <dgm:cxn modelId="{18534572-A951-47FA-9D97-E048B3AE5DE7}" type="presParOf" srcId="{858852EC-968C-4ADD-AB20-A21D91177273}" destId="{2EE5BB62-BC12-40B5-8931-1E4871E21C74}" srcOrd="6" destOrd="0" presId="urn:microsoft.com/office/officeart/2009/3/layout/CircleRelationship"/>
    <dgm:cxn modelId="{F58790C0-9F76-4E6F-B6D0-97394BDB70B1}" type="presParOf" srcId="{858852EC-968C-4ADD-AB20-A21D91177273}" destId="{F4806A1F-D4DF-4397-A872-E7A183C1C595}" srcOrd="7" destOrd="0" presId="urn:microsoft.com/office/officeart/2009/3/layout/CircleRelationship"/>
    <dgm:cxn modelId="{7DE57E59-414E-4748-9BA9-9E88EF71C955}" type="presParOf" srcId="{858852EC-968C-4ADD-AB20-A21D91177273}" destId="{E10EDE08-1539-4965-A60A-9C3F96420EFA}" srcOrd="8" destOrd="0" presId="urn:microsoft.com/office/officeart/2009/3/layout/CircleRelationship"/>
    <dgm:cxn modelId="{80C886E6-5F3D-4268-97E4-552E6E2B3750}" type="presParOf" srcId="{E10EDE08-1539-4965-A60A-9C3F96420EFA}" destId="{863DDD41-F54F-4E28-A082-65D9D8348639}" srcOrd="0" destOrd="0" presId="urn:microsoft.com/office/officeart/2009/3/layout/CircleRelationship"/>
    <dgm:cxn modelId="{048915F6-91C3-405C-ABE0-99712B9373E6}" type="presParOf" srcId="{858852EC-968C-4ADD-AB20-A21D91177273}" destId="{474D3B4C-9418-4F11-8782-493DCA3A7C1F}" srcOrd="9" destOrd="0" presId="urn:microsoft.com/office/officeart/2009/3/layout/CircleRelationship"/>
    <dgm:cxn modelId="{A3C5088B-403E-4235-B21D-4857E41B7DF2}" type="presParOf" srcId="{474D3B4C-9418-4F11-8782-493DCA3A7C1F}" destId="{15AEB876-8A8C-475D-8A28-BBE09FCBDF35}" srcOrd="0" destOrd="0" presId="urn:microsoft.com/office/officeart/2009/3/layout/CircleRelationship"/>
    <dgm:cxn modelId="{28D813C0-6310-4BF5-9ABF-6724FD3CF344}" type="presParOf" srcId="{858852EC-968C-4ADD-AB20-A21D91177273}" destId="{4ACEA9B7-FEC8-4F83-A47A-5E1C248B5D8E}" srcOrd="10" destOrd="0" presId="urn:microsoft.com/office/officeart/2009/3/layout/CircleRelationship"/>
    <dgm:cxn modelId="{CBABC14C-8209-4F49-88E8-A97BA68B3908}" type="presParOf" srcId="{858852EC-968C-4ADD-AB20-A21D91177273}" destId="{0279295B-480E-4FBB-AC84-CDD0048DF2D0}" srcOrd="11" destOrd="0" presId="urn:microsoft.com/office/officeart/2009/3/layout/CircleRelationship"/>
    <dgm:cxn modelId="{5DAF4382-DCF4-4852-97A9-9D8C3751AF66}" type="presParOf" srcId="{0279295B-480E-4FBB-AC84-CDD0048DF2D0}" destId="{B4884733-A5BF-40CD-900A-7601203C914F}" srcOrd="0" destOrd="0" presId="urn:microsoft.com/office/officeart/2009/3/layout/CircleRelationship"/>
    <dgm:cxn modelId="{C645BF52-852D-41D8-90AB-F53207A01C4A}" type="presParOf" srcId="{858852EC-968C-4ADD-AB20-A21D91177273}" destId="{FBD84F14-A21C-40A5-A121-53FA4A630BE1}" srcOrd="12" destOrd="0" presId="urn:microsoft.com/office/officeart/2009/3/layout/CircleRelationship"/>
    <dgm:cxn modelId="{32188092-BC71-4061-B689-E40EBBC08EDB}" type="presParOf" srcId="{FBD84F14-A21C-40A5-A121-53FA4A630BE1}" destId="{4345C7F3-2A03-40A9-BB29-C7792BDBE1F9}" srcOrd="0" destOrd="0" presId="urn:microsoft.com/office/officeart/2009/3/layout/CircleRelationship"/>
    <dgm:cxn modelId="{491F8479-FC1B-4053-B556-B27EE68AEA9A}" type="presParOf" srcId="{858852EC-968C-4ADD-AB20-A21D91177273}" destId="{F996DA3C-2B9B-4CB9-A588-8169510D2D06}" srcOrd="13" destOrd="0" presId="urn:microsoft.com/office/officeart/2009/3/layout/CircleRelationship"/>
    <dgm:cxn modelId="{86EA5D9E-E301-4914-BB23-8DDF3BEA3A64}" type="presParOf" srcId="{F996DA3C-2B9B-4CB9-A588-8169510D2D06}" destId="{7046CF1C-67D0-4ACE-AAF9-3331F57479AD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C8431A4-1094-4AC3-927F-A517BFE9EA3C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EBCB0A69-70BD-44E0-B6B6-637C0512BA8D}">
      <dgm:prSet phldrT="[文本]" custT="1"/>
      <dgm:spPr/>
      <dgm:t>
        <a:bodyPr/>
        <a:lstStyle/>
        <a:p>
          <a:r>
            <a:rPr lang="zh-CN" altLang="en-US" sz="1100" b="0" dirty="0">
              <a:latin typeface="微软雅黑" panose="020B0503020204020204" pitchFamily="34" charset="-122"/>
              <a:ea typeface="微软雅黑" panose="020B0503020204020204" pitchFamily="34" charset="-122"/>
            </a:rPr>
            <a:t>生产类</a:t>
          </a:r>
        </a:p>
      </dgm:t>
    </dgm:pt>
    <dgm:pt modelId="{3B749CDA-DBD4-49FF-9812-ED97F1B9AC43}" type="parTrans" cxnId="{24C85876-B448-4C52-8306-F150F808F131}">
      <dgm:prSet/>
      <dgm:spPr/>
      <dgm:t>
        <a:bodyPr/>
        <a:lstStyle/>
        <a:p>
          <a:endParaRPr lang="zh-CN" altLang="en-US"/>
        </a:p>
      </dgm:t>
    </dgm:pt>
    <dgm:pt modelId="{84CB5BD8-88B4-44EA-86A5-E8F3C76AD916}" type="sibTrans" cxnId="{24C85876-B448-4C52-8306-F150F808F131}">
      <dgm:prSet/>
      <dgm:spPr/>
      <dgm:t>
        <a:bodyPr/>
        <a:lstStyle/>
        <a:p>
          <a:endParaRPr lang="zh-CN" altLang="en-US"/>
        </a:p>
      </dgm:t>
    </dgm:pt>
    <dgm:pt modelId="{94CAD904-33D8-409D-859D-AEF2970088B4}">
      <dgm:prSet phldrT="[文本]" custT="1"/>
      <dgm:spPr/>
      <dgm:t>
        <a:bodyPr/>
        <a:lstStyle/>
        <a:p>
          <a:r>
            <a:rPr lang="zh-CN" altLang="en-US" sz="900" b="0" cap="none" spc="0" dirty="0">
              <a:ln w="0"/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设备综合效率</a:t>
          </a:r>
        </a:p>
      </dgm:t>
    </dgm:pt>
    <dgm:pt modelId="{5722AB29-BB49-4A14-95CA-F606160017EA}" type="parTrans" cxnId="{1CF9EFE0-5FFB-4202-A9F8-16155556E678}">
      <dgm:prSet/>
      <dgm:spPr/>
      <dgm:t>
        <a:bodyPr/>
        <a:lstStyle/>
        <a:p>
          <a:endParaRPr lang="zh-CN" altLang="en-US"/>
        </a:p>
      </dgm:t>
    </dgm:pt>
    <dgm:pt modelId="{5D7EF7CB-45A1-42F5-946C-1BE0B296CB63}" type="sibTrans" cxnId="{1CF9EFE0-5FFB-4202-A9F8-16155556E678}">
      <dgm:prSet/>
      <dgm:spPr/>
      <dgm:t>
        <a:bodyPr/>
        <a:lstStyle/>
        <a:p>
          <a:endParaRPr lang="zh-CN" altLang="en-US"/>
        </a:p>
      </dgm:t>
    </dgm:pt>
    <dgm:pt modelId="{BA594EF2-BA21-4D38-838B-8623EEF47DF7}">
      <dgm:prSet phldrT="[文本]" custT="1"/>
      <dgm:spPr/>
      <dgm:t>
        <a:bodyPr/>
        <a:lstStyle/>
        <a:p>
          <a:r>
            <a:rPr lang="zh-CN" altLang="en-US" sz="900" b="0" cap="none" spc="0" dirty="0">
              <a:ln w="0"/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设备生产率</a:t>
          </a:r>
        </a:p>
      </dgm:t>
    </dgm:pt>
    <dgm:pt modelId="{6F8E1C3F-5C29-44BA-9088-5FD5234CA0C8}" type="parTrans" cxnId="{9DC53611-5C0C-49D5-B941-972B7C173302}">
      <dgm:prSet/>
      <dgm:spPr/>
      <dgm:t>
        <a:bodyPr/>
        <a:lstStyle/>
        <a:p>
          <a:endParaRPr lang="zh-CN" altLang="en-US"/>
        </a:p>
      </dgm:t>
    </dgm:pt>
    <dgm:pt modelId="{D91752C5-8A1F-4E65-AC9B-60F8C4D6E949}" type="sibTrans" cxnId="{9DC53611-5C0C-49D5-B941-972B7C173302}">
      <dgm:prSet/>
      <dgm:spPr/>
      <dgm:t>
        <a:bodyPr/>
        <a:lstStyle/>
        <a:p>
          <a:endParaRPr lang="zh-CN" altLang="en-US"/>
        </a:p>
      </dgm:t>
    </dgm:pt>
    <dgm:pt modelId="{D4E7A50C-72AF-4F54-A02C-6A1379CFB4B5}">
      <dgm:prSet phldrT="[文本]" custT="1"/>
      <dgm:spPr/>
      <dgm:t>
        <a:bodyPr/>
        <a:lstStyle/>
        <a:p>
          <a:r>
            <a:rPr lang="zh-CN" altLang="en-US" sz="1100" b="0" dirty="0">
              <a:latin typeface="微软雅黑" panose="020B0503020204020204" pitchFamily="34" charset="-122"/>
              <a:ea typeface="微软雅黑" panose="020B0503020204020204" pitchFamily="34" charset="-122"/>
            </a:rPr>
            <a:t>维护类</a:t>
          </a:r>
        </a:p>
      </dgm:t>
    </dgm:pt>
    <dgm:pt modelId="{8FE3A355-F2E4-4FC8-946B-162E66EE934D}" type="parTrans" cxnId="{938A407E-888F-41FD-9B56-533CCAA5146D}">
      <dgm:prSet/>
      <dgm:spPr/>
      <dgm:t>
        <a:bodyPr/>
        <a:lstStyle/>
        <a:p>
          <a:endParaRPr lang="zh-CN" altLang="en-US"/>
        </a:p>
      </dgm:t>
    </dgm:pt>
    <dgm:pt modelId="{51671F2B-5DEB-4AB6-A0A7-B7FEB5D61926}" type="sibTrans" cxnId="{938A407E-888F-41FD-9B56-533CCAA5146D}">
      <dgm:prSet/>
      <dgm:spPr/>
      <dgm:t>
        <a:bodyPr/>
        <a:lstStyle/>
        <a:p>
          <a:endParaRPr lang="zh-CN" altLang="en-US"/>
        </a:p>
      </dgm:t>
    </dgm:pt>
    <dgm:pt modelId="{165A138C-A5FC-4BBB-91BF-AA5F9E7730F6}">
      <dgm:prSet phldrT="[文本]" custT="1"/>
      <dgm:spPr/>
      <dgm:t>
        <a:bodyPr/>
        <a:lstStyle/>
        <a:p>
          <a:r>
            <a:rPr lang="zh-CN" altLang="en-US" sz="900" b="0" cap="none" spc="0" dirty="0">
              <a:ln w="0"/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设备完好率</a:t>
          </a:r>
        </a:p>
      </dgm:t>
    </dgm:pt>
    <dgm:pt modelId="{C399293C-D4C4-4CCE-A971-96AD830BC516}" type="parTrans" cxnId="{2406A4D1-2165-4053-AFE5-6C0467E68B26}">
      <dgm:prSet/>
      <dgm:spPr/>
      <dgm:t>
        <a:bodyPr/>
        <a:lstStyle/>
        <a:p>
          <a:endParaRPr lang="zh-CN" altLang="en-US"/>
        </a:p>
      </dgm:t>
    </dgm:pt>
    <dgm:pt modelId="{8A07F5F5-AA98-4D0A-8E59-6216EE777BAC}" type="sibTrans" cxnId="{2406A4D1-2165-4053-AFE5-6C0467E68B26}">
      <dgm:prSet/>
      <dgm:spPr/>
      <dgm:t>
        <a:bodyPr/>
        <a:lstStyle/>
        <a:p>
          <a:endParaRPr lang="zh-CN" altLang="en-US"/>
        </a:p>
      </dgm:t>
    </dgm:pt>
    <dgm:pt modelId="{1DD820AD-3E1E-4847-8D32-C6B2ECFC09C1}">
      <dgm:prSet phldrT="[文本]" custT="1"/>
      <dgm:spPr/>
      <dgm:t>
        <a:bodyPr/>
        <a:lstStyle/>
        <a:p>
          <a:r>
            <a:rPr lang="zh-CN" altLang="en-US" sz="900" b="0" cap="none" spc="0" dirty="0">
              <a:ln w="0"/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设备维修率</a:t>
          </a:r>
        </a:p>
      </dgm:t>
    </dgm:pt>
    <dgm:pt modelId="{464BC666-5767-4902-8B65-25EDD2FBF831}" type="parTrans" cxnId="{0597F9C6-A8A5-44DC-8CE9-F5433F639879}">
      <dgm:prSet/>
      <dgm:spPr/>
      <dgm:t>
        <a:bodyPr/>
        <a:lstStyle/>
        <a:p>
          <a:endParaRPr lang="zh-CN" altLang="en-US"/>
        </a:p>
      </dgm:t>
    </dgm:pt>
    <dgm:pt modelId="{AA172330-E889-4813-9FB1-373A753FD4F4}" type="sibTrans" cxnId="{0597F9C6-A8A5-44DC-8CE9-F5433F639879}">
      <dgm:prSet/>
      <dgm:spPr/>
      <dgm:t>
        <a:bodyPr/>
        <a:lstStyle/>
        <a:p>
          <a:endParaRPr lang="zh-CN" altLang="en-US"/>
        </a:p>
      </dgm:t>
    </dgm:pt>
    <dgm:pt modelId="{F3E4D67E-54F0-487C-806C-A9D3DEBB8340}" type="pres">
      <dgm:prSet presAssocID="{BC8431A4-1094-4AC3-927F-A517BFE9EA3C}" presName="linear" presStyleCnt="0">
        <dgm:presLayoutVars>
          <dgm:animLvl val="lvl"/>
          <dgm:resizeHandles val="exact"/>
        </dgm:presLayoutVars>
      </dgm:prSet>
      <dgm:spPr/>
    </dgm:pt>
    <dgm:pt modelId="{59BA867B-5FE3-489A-9338-EAC0915ABADA}" type="pres">
      <dgm:prSet presAssocID="{EBCB0A69-70BD-44E0-B6B6-637C0512BA8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7FC648B-507E-4A59-BD10-529C2BD75DCF}" type="pres">
      <dgm:prSet presAssocID="{EBCB0A69-70BD-44E0-B6B6-637C0512BA8D}" presName="childText" presStyleLbl="revTx" presStyleIdx="0" presStyleCnt="2">
        <dgm:presLayoutVars>
          <dgm:bulletEnabled val="1"/>
        </dgm:presLayoutVars>
      </dgm:prSet>
      <dgm:spPr/>
    </dgm:pt>
    <dgm:pt modelId="{F3B64AAC-8ED5-4550-8444-80EB6C5B644A}" type="pres">
      <dgm:prSet presAssocID="{D4E7A50C-72AF-4F54-A02C-6A1379CFB4B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14D258A-38E4-4594-B128-C18D2449D012}" type="pres">
      <dgm:prSet presAssocID="{D4E7A50C-72AF-4F54-A02C-6A1379CFB4B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A262B0E-A0C7-4727-9E84-207489E400C9}" type="presOf" srcId="{165A138C-A5FC-4BBB-91BF-AA5F9E7730F6}" destId="{D14D258A-38E4-4594-B128-C18D2449D012}" srcOrd="0" destOrd="0" presId="urn:microsoft.com/office/officeart/2005/8/layout/vList2"/>
    <dgm:cxn modelId="{9DC53611-5C0C-49D5-B941-972B7C173302}" srcId="{EBCB0A69-70BD-44E0-B6B6-637C0512BA8D}" destId="{BA594EF2-BA21-4D38-838B-8623EEF47DF7}" srcOrd="1" destOrd="0" parTransId="{6F8E1C3F-5C29-44BA-9088-5FD5234CA0C8}" sibTransId="{D91752C5-8A1F-4E65-AC9B-60F8C4D6E949}"/>
    <dgm:cxn modelId="{24C85876-B448-4C52-8306-F150F808F131}" srcId="{BC8431A4-1094-4AC3-927F-A517BFE9EA3C}" destId="{EBCB0A69-70BD-44E0-B6B6-637C0512BA8D}" srcOrd="0" destOrd="0" parTransId="{3B749CDA-DBD4-49FF-9812-ED97F1B9AC43}" sibTransId="{84CB5BD8-88B4-44EA-86A5-E8F3C76AD916}"/>
    <dgm:cxn modelId="{3396C958-5369-4EF4-99D4-FC1026167CE1}" type="presOf" srcId="{BC8431A4-1094-4AC3-927F-A517BFE9EA3C}" destId="{F3E4D67E-54F0-487C-806C-A9D3DEBB8340}" srcOrd="0" destOrd="0" presId="urn:microsoft.com/office/officeart/2005/8/layout/vList2"/>
    <dgm:cxn modelId="{938A407E-888F-41FD-9B56-533CCAA5146D}" srcId="{BC8431A4-1094-4AC3-927F-A517BFE9EA3C}" destId="{D4E7A50C-72AF-4F54-A02C-6A1379CFB4B5}" srcOrd="1" destOrd="0" parTransId="{8FE3A355-F2E4-4FC8-946B-162E66EE934D}" sibTransId="{51671F2B-5DEB-4AB6-A0A7-B7FEB5D61926}"/>
    <dgm:cxn modelId="{FDF05B97-9609-4FFB-80D3-7B20DD7D4AA6}" type="presOf" srcId="{EBCB0A69-70BD-44E0-B6B6-637C0512BA8D}" destId="{59BA867B-5FE3-489A-9338-EAC0915ABADA}" srcOrd="0" destOrd="0" presId="urn:microsoft.com/office/officeart/2005/8/layout/vList2"/>
    <dgm:cxn modelId="{220C4EA4-37A0-40D4-8C72-E0A2F845D383}" type="presOf" srcId="{BA594EF2-BA21-4D38-838B-8623EEF47DF7}" destId="{57FC648B-507E-4A59-BD10-529C2BD75DCF}" srcOrd="0" destOrd="1" presId="urn:microsoft.com/office/officeart/2005/8/layout/vList2"/>
    <dgm:cxn modelId="{4F603EB9-D4B1-487E-98B7-568EFD217490}" type="presOf" srcId="{1DD820AD-3E1E-4847-8D32-C6B2ECFC09C1}" destId="{D14D258A-38E4-4594-B128-C18D2449D012}" srcOrd="0" destOrd="1" presId="urn:microsoft.com/office/officeart/2005/8/layout/vList2"/>
    <dgm:cxn modelId="{0597F9C6-A8A5-44DC-8CE9-F5433F639879}" srcId="{D4E7A50C-72AF-4F54-A02C-6A1379CFB4B5}" destId="{1DD820AD-3E1E-4847-8D32-C6B2ECFC09C1}" srcOrd="1" destOrd="0" parTransId="{464BC666-5767-4902-8B65-25EDD2FBF831}" sibTransId="{AA172330-E889-4813-9FB1-373A753FD4F4}"/>
    <dgm:cxn modelId="{2406A4D1-2165-4053-AFE5-6C0467E68B26}" srcId="{D4E7A50C-72AF-4F54-A02C-6A1379CFB4B5}" destId="{165A138C-A5FC-4BBB-91BF-AA5F9E7730F6}" srcOrd="0" destOrd="0" parTransId="{C399293C-D4C4-4CCE-A971-96AD830BC516}" sibTransId="{8A07F5F5-AA98-4D0A-8E59-6216EE777BAC}"/>
    <dgm:cxn modelId="{1CF9EFE0-5FFB-4202-A9F8-16155556E678}" srcId="{EBCB0A69-70BD-44E0-B6B6-637C0512BA8D}" destId="{94CAD904-33D8-409D-859D-AEF2970088B4}" srcOrd="0" destOrd="0" parTransId="{5722AB29-BB49-4A14-95CA-F606160017EA}" sibTransId="{5D7EF7CB-45A1-42F5-946C-1BE0B296CB63}"/>
    <dgm:cxn modelId="{81BCD5ED-729A-413C-9B43-CD3148FA5C3D}" type="presOf" srcId="{94CAD904-33D8-409D-859D-AEF2970088B4}" destId="{57FC648B-507E-4A59-BD10-529C2BD75DCF}" srcOrd="0" destOrd="0" presId="urn:microsoft.com/office/officeart/2005/8/layout/vList2"/>
    <dgm:cxn modelId="{37C20DF9-AB3F-4E9F-82D1-A2FC6A347A11}" type="presOf" srcId="{D4E7A50C-72AF-4F54-A02C-6A1379CFB4B5}" destId="{F3B64AAC-8ED5-4550-8444-80EB6C5B644A}" srcOrd="0" destOrd="0" presId="urn:microsoft.com/office/officeart/2005/8/layout/vList2"/>
    <dgm:cxn modelId="{090E13EB-C08E-43B7-B168-2BB5963C03C6}" type="presParOf" srcId="{F3E4D67E-54F0-487C-806C-A9D3DEBB8340}" destId="{59BA867B-5FE3-489A-9338-EAC0915ABADA}" srcOrd="0" destOrd="0" presId="urn:microsoft.com/office/officeart/2005/8/layout/vList2"/>
    <dgm:cxn modelId="{404855C6-0419-4376-AA55-2A55EDB821E1}" type="presParOf" srcId="{F3E4D67E-54F0-487C-806C-A9D3DEBB8340}" destId="{57FC648B-507E-4A59-BD10-529C2BD75DCF}" srcOrd="1" destOrd="0" presId="urn:microsoft.com/office/officeart/2005/8/layout/vList2"/>
    <dgm:cxn modelId="{71D0A529-4218-40C2-B13B-BE27C9B25309}" type="presParOf" srcId="{F3E4D67E-54F0-487C-806C-A9D3DEBB8340}" destId="{F3B64AAC-8ED5-4550-8444-80EB6C5B644A}" srcOrd="2" destOrd="0" presId="urn:microsoft.com/office/officeart/2005/8/layout/vList2"/>
    <dgm:cxn modelId="{6973AEB3-E189-47E1-94B7-48932335E880}" type="presParOf" srcId="{F3E4D67E-54F0-487C-806C-A9D3DEBB8340}" destId="{D14D258A-38E4-4594-B128-C18D2449D01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AC4D183-F012-40D7-B78D-D11A8714E962}" type="doc">
      <dgm:prSet loTypeId="urn:microsoft.com/office/officeart/2005/8/layout/vList3" loCatId="picture" qsTypeId="urn:microsoft.com/office/officeart/2005/8/quickstyle/simple1" qsCatId="simple" csTypeId="urn:microsoft.com/office/officeart/2005/8/colors/accent6_1" csCatId="accent6" phldr="1"/>
      <dgm:spPr/>
    </dgm:pt>
    <dgm:pt modelId="{7F73A6C5-5571-4145-8B4D-6FFD08F52EB4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指标计算</a:t>
          </a:r>
        </a:p>
      </dgm:t>
    </dgm:pt>
    <dgm:pt modelId="{13B8C7AB-55C9-4E06-9039-AAE62CBF2CFB}" type="parTrans" cxnId="{BBAFA63C-8EEC-49BC-AFBE-ED9D4B25E27E}">
      <dgm:prSet/>
      <dgm:spPr/>
      <dgm:t>
        <a:bodyPr/>
        <a:lstStyle/>
        <a:p>
          <a:endParaRPr lang="zh-CN" altLang="en-US"/>
        </a:p>
      </dgm:t>
    </dgm:pt>
    <dgm:pt modelId="{993CB251-9B88-4DE1-9AEF-6C0E0AC84578}" type="sibTrans" cxnId="{BBAFA63C-8EEC-49BC-AFBE-ED9D4B25E27E}">
      <dgm:prSet/>
      <dgm:spPr/>
      <dgm:t>
        <a:bodyPr/>
        <a:lstStyle/>
        <a:p>
          <a:endParaRPr lang="zh-CN" altLang="en-US"/>
        </a:p>
      </dgm:t>
    </dgm:pt>
    <dgm:pt modelId="{CC770D26-D58A-4080-8C2C-F9014666B87B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对比分析</a:t>
          </a:r>
        </a:p>
      </dgm:t>
    </dgm:pt>
    <dgm:pt modelId="{AA43CA11-5894-4A1B-9652-9C9D54C20698}" type="parTrans" cxnId="{E10E0816-9331-42CB-B526-FA407EBBD54B}">
      <dgm:prSet/>
      <dgm:spPr/>
      <dgm:t>
        <a:bodyPr/>
        <a:lstStyle/>
        <a:p>
          <a:endParaRPr lang="zh-CN" altLang="en-US"/>
        </a:p>
      </dgm:t>
    </dgm:pt>
    <dgm:pt modelId="{36265523-FDCB-4354-8F2A-DB6416A50CA9}" type="sibTrans" cxnId="{E10E0816-9331-42CB-B526-FA407EBBD54B}">
      <dgm:prSet/>
      <dgm:spPr/>
      <dgm:t>
        <a:bodyPr/>
        <a:lstStyle/>
        <a:p>
          <a:endParaRPr lang="zh-CN" altLang="en-US"/>
        </a:p>
      </dgm:t>
    </dgm:pt>
    <dgm:pt modelId="{F8A56AE4-8CB4-46D7-B598-66A7166B39A6}" type="pres">
      <dgm:prSet presAssocID="{AAC4D183-F012-40D7-B78D-D11A8714E962}" presName="linearFlow" presStyleCnt="0">
        <dgm:presLayoutVars>
          <dgm:dir/>
          <dgm:resizeHandles val="exact"/>
        </dgm:presLayoutVars>
      </dgm:prSet>
      <dgm:spPr/>
    </dgm:pt>
    <dgm:pt modelId="{6274A0BB-1735-4081-BB61-99F6683914A4}" type="pres">
      <dgm:prSet presAssocID="{7F73A6C5-5571-4145-8B4D-6FFD08F52EB4}" presName="composite" presStyleCnt="0"/>
      <dgm:spPr/>
    </dgm:pt>
    <dgm:pt modelId="{90910B40-BA66-40D1-8F8E-2DD51BA01E3E}" type="pres">
      <dgm:prSet presAssocID="{7F73A6C5-5571-4145-8B4D-6FFD08F52EB4}" presName="imgShp" presStyleLbl="fgImgPlac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FEEFA2D-13DD-4F25-A28C-CB8E46A9C309}" type="pres">
      <dgm:prSet presAssocID="{7F73A6C5-5571-4145-8B4D-6FFD08F52EB4}" presName="txShp" presStyleLbl="node1" presStyleIdx="0" presStyleCnt="2">
        <dgm:presLayoutVars>
          <dgm:bulletEnabled val="1"/>
        </dgm:presLayoutVars>
      </dgm:prSet>
      <dgm:spPr/>
    </dgm:pt>
    <dgm:pt modelId="{6781C45B-6170-4B5F-8E6E-C40EFD82C579}" type="pres">
      <dgm:prSet presAssocID="{993CB251-9B88-4DE1-9AEF-6C0E0AC84578}" presName="spacing" presStyleCnt="0"/>
      <dgm:spPr/>
    </dgm:pt>
    <dgm:pt modelId="{EE3A4745-6EF6-4CFB-8A60-B6C5F2EEF4D7}" type="pres">
      <dgm:prSet presAssocID="{CC770D26-D58A-4080-8C2C-F9014666B87B}" presName="composite" presStyleCnt="0"/>
      <dgm:spPr/>
    </dgm:pt>
    <dgm:pt modelId="{D0B96084-640F-4C07-AE16-6988CE88E839}" type="pres">
      <dgm:prSet presAssocID="{CC770D26-D58A-4080-8C2C-F9014666B87B}" presName="imgShp" presStyleLbl="fgImgPlace1" presStyleIdx="1" presStyleCnt="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0469ECE-417C-4FF9-A939-0509A0B3B091}" type="pres">
      <dgm:prSet presAssocID="{CC770D26-D58A-4080-8C2C-F9014666B87B}" presName="txShp" presStyleLbl="node1" presStyleIdx="1" presStyleCnt="2">
        <dgm:presLayoutVars>
          <dgm:bulletEnabled val="1"/>
        </dgm:presLayoutVars>
      </dgm:prSet>
      <dgm:spPr/>
    </dgm:pt>
  </dgm:ptLst>
  <dgm:cxnLst>
    <dgm:cxn modelId="{E10E0816-9331-42CB-B526-FA407EBBD54B}" srcId="{AAC4D183-F012-40D7-B78D-D11A8714E962}" destId="{CC770D26-D58A-4080-8C2C-F9014666B87B}" srcOrd="1" destOrd="0" parTransId="{AA43CA11-5894-4A1B-9652-9C9D54C20698}" sibTransId="{36265523-FDCB-4354-8F2A-DB6416A50CA9}"/>
    <dgm:cxn modelId="{03DB1F28-C801-4432-A84B-93A0354E3AE8}" type="presOf" srcId="{7F73A6C5-5571-4145-8B4D-6FFD08F52EB4}" destId="{1FEEFA2D-13DD-4F25-A28C-CB8E46A9C309}" srcOrd="0" destOrd="0" presId="urn:microsoft.com/office/officeart/2005/8/layout/vList3"/>
    <dgm:cxn modelId="{BBAFA63C-8EEC-49BC-AFBE-ED9D4B25E27E}" srcId="{AAC4D183-F012-40D7-B78D-D11A8714E962}" destId="{7F73A6C5-5571-4145-8B4D-6FFD08F52EB4}" srcOrd="0" destOrd="0" parTransId="{13B8C7AB-55C9-4E06-9039-AAE62CBF2CFB}" sibTransId="{993CB251-9B88-4DE1-9AEF-6C0E0AC84578}"/>
    <dgm:cxn modelId="{8D227B40-9EB5-4638-8715-8F5ABF987F09}" type="presOf" srcId="{CC770D26-D58A-4080-8C2C-F9014666B87B}" destId="{D0469ECE-417C-4FF9-A939-0509A0B3B091}" srcOrd="0" destOrd="0" presId="urn:microsoft.com/office/officeart/2005/8/layout/vList3"/>
    <dgm:cxn modelId="{D2404E4A-E770-4A3B-B924-6EE98042FDF3}" type="presOf" srcId="{AAC4D183-F012-40D7-B78D-D11A8714E962}" destId="{F8A56AE4-8CB4-46D7-B598-66A7166B39A6}" srcOrd="0" destOrd="0" presId="urn:microsoft.com/office/officeart/2005/8/layout/vList3"/>
    <dgm:cxn modelId="{33AA73BA-9EC8-4172-9618-A9E91784E093}" type="presParOf" srcId="{F8A56AE4-8CB4-46D7-B598-66A7166B39A6}" destId="{6274A0BB-1735-4081-BB61-99F6683914A4}" srcOrd="0" destOrd="0" presId="urn:microsoft.com/office/officeart/2005/8/layout/vList3"/>
    <dgm:cxn modelId="{47130321-2FE1-4E38-A6AF-3D455F2EEC45}" type="presParOf" srcId="{6274A0BB-1735-4081-BB61-99F6683914A4}" destId="{90910B40-BA66-40D1-8F8E-2DD51BA01E3E}" srcOrd="0" destOrd="0" presId="urn:microsoft.com/office/officeart/2005/8/layout/vList3"/>
    <dgm:cxn modelId="{FD439468-86C3-4978-8B49-05BE29A8A061}" type="presParOf" srcId="{6274A0BB-1735-4081-BB61-99F6683914A4}" destId="{1FEEFA2D-13DD-4F25-A28C-CB8E46A9C309}" srcOrd="1" destOrd="0" presId="urn:microsoft.com/office/officeart/2005/8/layout/vList3"/>
    <dgm:cxn modelId="{CC8379CE-EE90-4FB0-B299-8304D30BEC9B}" type="presParOf" srcId="{F8A56AE4-8CB4-46D7-B598-66A7166B39A6}" destId="{6781C45B-6170-4B5F-8E6E-C40EFD82C579}" srcOrd="1" destOrd="0" presId="urn:microsoft.com/office/officeart/2005/8/layout/vList3"/>
    <dgm:cxn modelId="{7269FE84-D02F-4AF1-A848-AB8AA09078C2}" type="presParOf" srcId="{F8A56AE4-8CB4-46D7-B598-66A7166B39A6}" destId="{EE3A4745-6EF6-4CFB-8A60-B6C5F2EEF4D7}" srcOrd="2" destOrd="0" presId="urn:microsoft.com/office/officeart/2005/8/layout/vList3"/>
    <dgm:cxn modelId="{1A59E95A-780B-4A2A-B7AE-2F87E61E5D5C}" type="presParOf" srcId="{EE3A4745-6EF6-4CFB-8A60-B6C5F2EEF4D7}" destId="{D0B96084-640F-4C07-AE16-6988CE88E839}" srcOrd="0" destOrd="0" presId="urn:microsoft.com/office/officeart/2005/8/layout/vList3"/>
    <dgm:cxn modelId="{54E381AA-2E64-4677-B3CC-D96443F515AD}" type="presParOf" srcId="{EE3A4745-6EF6-4CFB-8A60-B6C5F2EEF4D7}" destId="{D0469ECE-417C-4FF9-A939-0509A0B3B09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EEF67BC-F2CE-40C1-B4C6-6E28B071E43E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2B18655B-B47B-4B54-94ED-FE4879D15F0C}">
      <dgm:prSet phldrT="[文本]"/>
      <dgm:spPr/>
      <dgm:t>
        <a:bodyPr/>
        <a:lstStyle/>
        <a:p>
          <a:r>
            <a:rPr lang="zh-CN" altLang="en-US" dirty="0"/>
            <a:t>综合评分</a:t>
          </a:r>
        </a:p>
      </dgm:t>
    </dgm:pt>
    <dgm:pt modelId="{34E8871F-171C-48BF-A257-3CC3DFA067B1}" type="parTrans" cxnId="{D7860900-DE00-43CA-8B28-09B3C0674757}">
      <dgm:prSet/>
      <dgm:spPr/>
      <dgm:t>
        <a:bodyPr/>
        <a:lstStyle/>
        <a:p>
          <a:endParaRPr lang="zh-CN" altLang="en-US"/>
        </a:p>
      </dgm:t>
    </dgm:pt>
    <dgm:pt modelId="{9DC25A6B-A96D-4EC9-8DEF-64B04DF013F8}" type="sibTrans" cxnId="{D7860900-DE00-43CA-8B28-09B3C0674757}">
      <dgm:prSet/>
      <dgm:spPr/>
      <dgm:t>
        <a:bodyPr/>
        <a:lstStyle/>
        <a:p>
          <a:endParaRPr lang="zh-CN" altLang="en-US"/>
        </a:p>
      </dgm:t>
    </dgm:pt>
    <dgm:pt modelId="{C142BE7C-4956-4717-88CE-396D2A0A8952}">
      <dgm:prSet phldrT="[文本]"/>
      <dgm:spPr/>
      <dgm:t>
        <a:bodyPr/>
        <a:lstStyle/>
        <a:p>
          <a:r>
            <a:rPr lang="zh-CN" altLang="en-US" dirty="0"/>
            <a:t>主题评分</a:t>
          </a:r>
        </a:p>
      </dgm:t>
    </dgm:pt>
    <dgm:pt modelId="{AFBA3D80-1BDA-4900-9BA3-9B9AE209CA4E}" type="parTrans" cxnId="{831CDCA2-0045-45C8-B662-B0BC83B9F9BB}">
      <dgm:prSet/>
      <dgm:spPr/>
      <dgm:t>
        <a:bodyPr/>
        <a:lstStyle/>
        <a:p>
          <a:endParaRPr lang="zh-CN" altLang="en-US"/>
        </a:p>
      </dgm:t>
    </dgm:pt>
    <dgm:pt modelId="{386F5D52-CF27-4D6B-ADB2-D46AABDDF8C0}" type="sibTrans" cxnId="{831CDCA2-0045-45C8-B662-B0BC83B9F9BB}">
      <dgm:prSet/>
      <dgm:spPr/>
      <dgm:t>
        <a:bodyPr/>
        <a:lstStyle/>
        <a:p>
          <a:endParaRPr lang="zh-CN" altLang="en-US"/>
        </a:p>
      </dgm:t>
    </dgm:pt>
    <dgm:pt modelId="{1F3C1794-D89C-4BEA-A104-B4F1587CC4E8}">
      <dgm:prSet phldrT="[文本]"/>
      <dgm:spPr/>
      <dgm:t>
        <a:bodyPr/>
        <a:lstStyle/>
        <a:p>
          <a:r>
            <a:rPr lang="zh-CN" altLang="en-US" dirty="0"/>
            <a:t>显性指标</a:t>
          </a:r>
        </a:p>
      </dgm:t>
    </dgm:pt>
    <dgm:pt modelId="{C2B15E06-A33A-4140-B03B-587CC3A2F557}" type="parTrans" cxnId="{4F2FBBFF-715B-4E9F-A9BB-6AC123D49FB6}">
      <dgm:prSet/>
      <dgm:spPr/>
      <dgm:t>
        <a:bodyPr/>
        <a:lstStyle/>
        <a:p>
          <a:endParaRPr lang="zh-CN" altLang="en-US"/>
        </a:p>
      </dgm:t>
    </dgm:pt>
    <dgm:pt modelId="{7AD39B38-E09E-4AB3-8DCF-C18FABFF2435}" type="sibTrans" cxnId="{4F2FBBFF-715B-4E9F-A9BB-6AC123D49FB6}">
      <dgm:prSet/>
      <dgm:spPr/>
      <dgm:t>
        <a:bodyPr/>
        <a:lstStyle/>
        <a:p>
          <a:endParaRPr lang="zh-CN" altLang="en-US"/>
        </a:p>
      </dgm:t>
    </dgm:pt>
    <dgm:pt modelId="{763B51A9-74E1-41DF-8240-78DCC884C727}">
      <dgm:prSet phldrT="[文本]"/>
      <dgm:spPr/>
      <dgm:t>
        <a:bodyPr/>
        <a:lstStyle/>
        <a:p>
          <a:r>
            <a:rPr lang="zh-CN" altLang="en-US" dirty="0"/>
            <a:t>基础指标</a:t>
          </a:r>
        </a:p>
      </dgm:t>
    </dgm:pt>
    <dgm:pt modelId="{9EFFF613-A85C-437E-A4CD-4320675F93DA}" type="parTrans" cxnId="{6C495317-33CC-4AA1-BD40-6E5483E3FF4B}">
      <dgm:prSet/>
      <dgm:spPr/>
      <dgm:t>
        <a:bodyPr/>
        <a:lstStyle/>
        <a:p>
          <a:endParaRPr lang="zh-CN" altLang="en-US"/>
        </a:p>
      </dgm:t>
    </dgm:pt>
    <dgm:pt modelId="{3429AB8A-FD4C-4939-97F6-12A895206103}" type="sibTrans" cxnId="{6C495317-33CC-4AA1-BD40-6E5483E3FF4B}">
      <dgm:prSet/>
      <dgm:spPr/>
      <dgm:t>
        <a:bodyPr/>
        <a:lstStyle/>
        <a:p>
          <a:endParaRPr lang="zh-CN" altLang="en-US"/>
        </a:p>
      </dgm:t>
    </dgm:pt>
    <dgm:pt modelId="{2528F3BB-CC0A-4907-998C-E084B4CB049E}" type="pres">
      <dgm:prSet presAssocID="{CEEF67BC-F2CE-40C1-B4C6-6E28B071E43E}" presName="compositeShape" presStyleCnt="0">
        <dgm:presLayoutVars>
          <dgm:dir/>
          <dgm:resizeHandles/>
        </dgm:presLayoutVars>
      </dgm:prSet>
      <dgm:spPr/>
    </dgm:pt>
    <dgm:pt modelId="{ACCFF638-CCA1-4474-82E2-22C9715B662E}" type="pres">
      <dgm:prSet presAssocID="{CEEF67BC-F2CE-40C1-B4C6-6E28B071E43E}" presName="pyramid" presStyleLbl="node1" presStyleIdx="0" presStyleCnt="1"/>
      <dgm:spPr/>
    </dgm:pt>
    <dgm:pt modelId="{F23EED2C-5A6B-4EC6-8596-C67CCB08948C}" type="pres">
      <dgm:prSet presAssocID="{CEEF67BC-F2CE-40C1-B4C6-6E28B071E43E}" presName="theList" presStyleCnt="0"/>
      <dgm:spPr/>
    </dgm:pt>
    <dgm:pt modelId="{12936392-83DA-4CE9-839C-717125C24E9C}" type="pres">
      <dgm:prSet presAssocID="{2B18655B-B47B-4B54-94ED-FE4879D15F0C}" presName="aNode" presStyleLbl="fgAcc1" presStyleIdx="0" presStyleCnt="4">
        <dgm:presLayoutVars>
          <dgm:bulletEnabled val="1"/>
        </dgm:presLayoutVars>
      </dgm:prSet>
      <dgm:spPr/>
    </dgm:pt>
    <dgm:pt modelId="{C75C9D60-5007-4C11-B4DD-7511B501101E}" type="pres">
      <dgm:prSet presAssocID="{2B18655B-B47B-4B54-94ED-FE4879D15F0C}" presName="aSpace" presStyleCnt="0"/>
      <dgm:spPr/>
    </dgm:pt>
    <dgm:pt modelId="{9DEBF10B-9E66-409E-8C00-09F868793490}" type="pres">
      <dgm:prSet presAssocID="{C142BE7C-4956-4717-88CE-396D2A0A8952}" presName="aNode" presStyleLbl="fgAcc1" presStyleIdx="1" presStyleCnt="4">
        <dgm:presLayoutVars>
          <dgm:bulletEnabled val="1"/>
        </dgm:presLayoutVars>
      </dgm:prSet>
      <dgm:spPr/>
    </dgm:pt>
    <dgm:pt modelId="{37EF650B-871A-48FF-A48E-FE27BD15EA4E}" type="pres">
      <dgm:prSet presAssocID="{C142BE7C-4956-4717-88CE-396D2A0A8952}" presName="aSpace" presStyleCnt="0"/>
      <dgm:spPr/>
    </dgm:pt>
    <dgm:pt modelId="{96606A92-C6FD-45E7-A641-0D78D1754CE3}" type="pres">
      <dgm:prSet presAssocID="{1F3C1794-D89C-4BEA-A104-B4F1587CC4E8}" presName="aNode" presStyleLbl="fgAcc1" presStyleIdx="2" presStyleCnt="4">
        <dgm:presLayoutVars>
          <dgm:bulletEnabled val="1"/>
        </dgm:presLayoutVars>
      </dgm:prSet>
      <dgm:spPr/>
    </dgm:pt>
    <dgm:pt modelId="{BE386B5F-653B-4EF7-8953-31F730524744}" type="pres">
      <dgm:prSet presAssocID="{1F3C1794-D89C-4BEA-A104-B4F1587CC4E8}" presName="aSpace" presStyleCnt="0"/>
      <dgm:spPr/>
    </dgm:pt>
    <dgm:pt modelId="{08C46605-0484-411C-AC4D-2B7685CBAA21}" type="pres">
      <dgm:prSet presAssocID="{763B51A9-74E1-41DF-8240-78DCC884C727}" presName="aNode" presStyleLbl="fgAcc1" presStyleIdx="3" presStyleCnt="4">
        <dgm:presLayoutVars>
          <dgm:bulletEnabled val="1"/>
        </dgm:presLayoutVars>
      </dgm:prSet>
      <dgm:spPr/>
    </dgm:pt>
    <dgm:pt modelId="{7FAC8DC0-4E70-417B-8964-BCD1053AD6A0}" type="pres">
      <dgm:prSet presAssocID="{763B51A9-74E1-41DF-8240-78DCC884C727}" presName="aSpace" presStyleCnt="0"/>
      <dgm:spPr/>
    </dgm:pt>
  </dgm:ptLst>
  <dgm:cxnLst>
    <dgm:cxn modelId="{D7860900-DE00-43CA-8B28-09B3C0674757}" srcId="{CEEF67BC-F2CE-40C1-B4C6-6E28B071E43E}" destId="{2B18655B-B47B-4B54-94ED-FE4879D15F0C}" srcOrd="0" destOrd="0" parTransId="{34E8871F-171C-48BF-A257-3CC3DFA067B1}" sibTransId="{9DC25A6B-A96D-4EC9-8DEF-64B04DF013F8}"/>
    <dgm:cxn modelId="{6C495317-33CC-4AA1-BD40-6E5483E3FF4B}" srcId="{CEEF67BC-F2CE-40C1-B4C6-6E28B071E43E}" destId="{763B51A9-74E1-41DF-8240-78DCC884C727}" srcOrd="3" destOrd="0" parTransId="{9EFFF613-A85C-437E-A4CD-4320675F93DA}" sibTransId="{3429AB8A-FD4C-4939-97F6-12A895206103}"/>
    <dgm:cxn modelId="{CE2F9E19-8F31-434F-8260-2EEB361EC593}" type="presOf" srcId="{763B51A9-74E1-41DF-8240-78DCC884C727}" destId="{08C46605-0484-411C-AC4D-2B7685CBAA21}" srcOrd="0" destOrd="0" presId="urn:microsoft.com/office/officeart/2005/8/layout/pyramid2"/>
    <dgm:cxn modelId="{C7A07930-DC29-4D59-AB51-C6690A87CF99}" type="presOf" srcId="{C142BE7C-4956-4717-88CE-396D2A0A8952}" destId="{9DEBF10B-9E66-409E-8C00-09F868793490}" srcOrd="0" destOrd="0" presId="urn:microsoft.com/office/officeart/2005/8/layout/pyramid2"/>
    <dgm:cxn modelId="{4124D05D-BE52-46C2-9D6D-B2749F823600}" type="presOf" srcId="{1F3C1794-D89C-4BEA-A104-B4F1587CC4E8}" destId="{96606A92-C6FD-45E7-A641-0D78D1754CE3}" srcOrd="0" destOrd="0" presId="urn:microsoft.com/office/officeart/2005/8/layout/pyramid2"/>
    <dgm:cxn modelId="{5F66C292-6000-477C-BA71-DA0D5CFCA54A}" type="presOf" srcId="{2B18655B-B47B-4B54-94ED-FE4879D15F0C}" destId="{12936392-83DA-4CE9-839C-717125C24E9C}" srcOrd="0" destOrd="0" presId="urn:microsoft.com/office/officeart/2005/8/layout/pyramid2"/>
    <dgm:cxn modelId="{831CDCA2-0045-45C8-B662-B0BC83B9F9BB}" srcId="{CEEF67BC-F2CE-40C1-B4C6-6E28B071E43E}" destId="{C142BE7C-4956-4717-88CE-396D2A0A8952}" srcOrd="1" destOrd="0" parTransId="{AFBA3D80-1BDA-4900-9BA3-9B9AE209CA4E}" sibTransId="{386F5D52-CF27-4D6B-ADB2-D46AABDDF8C0}"/>
    <dgm:cxn modelId="{9902AAA8-0A00-4218-A447-A0266C3D62D8}" type="presOf" srcId="{CEEF67BC-F2CE-40C1-B4C6-6E28B071E43E}" destId="{2528F3BB-CC0A-4907-998C-E084B4CB049E}" srcOrd="0" destOrd="0" presId="urn:microsoft.com/office/officeart/2005/8/layout/pyramid2"/>
    <dgm:cxn modelId="{4F2FBBFF-715B-4E9F-A9BB-6AC123D49FB6}" srcId="{CEEF67BC-F2CE-40C1-B4C6-6E28B071E43E}" destId="{1F3C1794-D89C-4BEA-A104-B4F1587CC4E8}" srcOrd="2" destOrd="0" parTransId="{C2B15E06-A33A-4140-B03B-587CC3A2F557}" sibTransId="{7AD39B38-E09E-4AB3-8DCF-C18FABFF2435}"/>
    <dgm:cxn modelId="{1FF0DED3-C896-4F52-9889-4FF4F69C11DD}" type="presParOf" srcId="{2528F3BB-CC0A-4907-998C-E084B4CB049E}" destId="{ACCFF638-CCA1-4474-82E2-22C9715B662E}" srcOrd="0" destOrd="0" presId="urn:microsoft.com/office/officeart/2005/8/layout/pyramid2"/>
    <dgm:cxn modelId="{A4567928-1095-4FD4-BA48-503F5062A2A7}" type="presParOf" srcId="{2528F3BB-CC0A-4907-998C-E084B4CB049E}" destId="{F23EED2C-5A6B-4EC6-8596-C67CCB08948C}" srcOrd="1" destOrd="0" presId="urn:microsoft.com/office/officeart/2005/8/layout/pyramid2"/>
    <dgm:cxn modelId="{06B4E158-CB43-44D9-ADBA-A3F30328B88F}" type="presParOf" srcId="{F23EED2C-5A6B-4EC6-8596-C67CCB08948C}" destId="{12936392-83DA-4CE9-839C-717125C24E9C}" srcOrd="0" destOrd="0" presId="urn:microsoft.com/office/officeart/2005/8/layout/pyramid2"/>
    <dgm:cxn modelId="{65D0C7D4-D9BD-41DE-A16C-9E56BCC4217B}" type="presParOf" srcId="{F23EED2C-5A6B-4EC6-8596-C67CCB08948C}" destId="{C75C9D60-5007-4C11-B4DD-7511B501101E}" srcOrd="1" destOrd="0" presId="urn:microsoft.com/office/officeart/2005/8/layout/pyramid2"/>
    <dgm:cxn modelId="{3BB9377B-7641-4D54-A20C-8826A6BBAF44}" type="presParOf" srcId="{F23EED2C-5A6B-4EC6-8596-C67CCB08948C}" destId="{9DEBF10B-9E66-409E-8C00-09F868793490}" srcOrd="2" destOrd="0" presId="urn:microsoft.com/office/officeart/2005/8/layout/pyramid2"/>
    <dgm:cxn modelId="{6A83A0EF-29DA-410E-B032-3E5434346652}" type="presParOf" srcId="{F23EED2C-5A6B-4EC6-8596-C67CCB08948C}" destId="{37EF650B-871A-48FF-A48E-FE27BD15EA4E}" srcOrd="3" destOrd="0" presId="urn:microsoft.com/office/officeart/2005/8/layout/pyramid2"/>
    <dgm:cxn modelId="{4778B119-EE67-4679-9672-C933FC1014CC}" type="presParOf" srcId="{F23EED2C-5A6B-4EC6-8596-C67CCB08948C}" destId="{96606A92-C6FD-45E7-A641-0D78D1754CE3}" srcOrd="4" destOrd="0" presId="urn:microsoft.com/office/officeart/2005/8/layout/pyramid2"/>
    <dgm:cxn modelId="{4DB6A743-6CE4-4EB3-BCBB-03898840DD08}" type="presParOf" srcId="{F23EED2C-5A6B-4EC6-8596-C67CCB08948C}" destId="{BE386B5F-653B-4EF7-8953-31F730524744}" srcOrd="5" destOrd="0" presId="urn:microsoft.com/office/officeart/2005/8/layout/pyramid2"/>
    <dgm:cxn modelId="{7B75A43E-FC93-45FD-B6A5-A88C1561C651}" type="presParOf" srcId="{F23EED2C-5A6B-4EC6-8596-C67CCB08948C}" destId="{08C46605-0484-411C-AC4D-2B7685CBAA21}" srcOrd="6" destOrd="0" presId="urn:microsoft.com/office/officeart/2005/8/layout/pyramid2"/>
    <dgm:cxn modelId="{F694B81B-8BD2-473D-A8E8-F551BF68B128}" type="presParOf" srcId="{F23EED2C-5A6B-4EC6-8596-C67CCB08948C}" destId="{7FAC8DC0-4E70-417B-8964-BCD1053AD6A0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1DFD5A1-A6A0-4C5E-B6D0-9E40E2D59FE4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8CF98BC-868E-4B8B-8C53-CD249E74B363}">
      <dgm:prSet phldrT="[文本]"/>
      <dgm:spPr/>
      <dgm:t>
        <a:bodyPr/>
        <a:lstStyle/>
        <a:p>
          <a:r>
            <a:rPr lang="zh-CN" altLang="en-US" dirty="0"/>
            <a:t>成本</a:t>
          </a:r>
        </a:p>
      </dgm:t>
    </dgm:pt>
    <dgm:pt modelId="{7BAF8ECC-040A-4044-9522-1CEA4E3097F0}" type="parTrans" cxnId="{5022D2A9-46A6-483B-B934-029056457B5C}">
      <dgm:prSet/>
      <dgm:spPr/>
      <dgm:t>
        <a:bodyPr/>
        <a:lstStyle/>
        <a:p>
          <a:endParaRPr lang="zh-CN" altLang="en-US"/>
        </a:p>
      </dgm:t>
    </dgm:pt>
    <dgm:pt modelId="{484FEEEE-8096-46BD-9059-CE2DA10D1FE7}" type="sibTrans" cxnId="{5022D2A9-46A6-483B-B934-029056457B5C}">
      <dgm:prSet/>
      <dgm:spPr/>
      <dgm:t>
        <a:bodyPr/>
        <a:lstStyle/>
        <a:p>
          <a:endParaRPr lang="zh-CN" altLang="en-US"/>
        </a:p>
      </dgm:t>
    </dgm:pt>
    <dgm:pt modelId="{B9FFEE07-C3C4-4F85-AA14-4DC3483DE6B5}">
      <dgm:prSet phldrT="[文本]"/>
      <dgm:spPr/>
      <dgm:t>
        <a:bodyPr/>
        <a:lstStyle/>
        <a:p>
          <a:r>
            <a:rPr lang="zh-CN" altLang="en-US" dirty="0"/>
            <a:t>质量</a:t>
          </a:r>
        </a:p>
      </dgm:t>
    </dgm:pt>
    <dgm:pt modelId="{8845DA70-36E0-457D-89C4-8DCD372C87A2}" type="parTrans" cxnId="{2400E222-3ED6-4A75-9144-C8CD942F7CE3}">
      <dgm:prSet/>
      <dgm:spPr/>
      <dgm:t>
        <a:bodyPr/>
        <a:lstStyle/>
        <a:p>
          <a:endParaRPr lang="zh-CN" altLang="en-US"/>
        </a:p>
      </dgm:t>
    </dgm:pt>
    <dgm:pt modelId="{437B8A2C-7209-4D6C-A797-E25A2936A45F}" type="sibTrans" cxnId="{2400E222-3ED6-4A75-9144-C8CD942F7CE3}">
      <dgm:prSet/>
      <dgm:spPr/>
      <dgm:t>
        <a:bodyPr/>
        <a:lstStyle/>
        <a:p>
          <a:endParaRPr lang="zh-CN" altLang="en-US"/>
        </a:p>
      </dgm:t>
    </dgm:pt>
    <dgm:pt modelId="{906D2CC5-4EC5-44BE-ACE6-DAD3A007E1C6}">
      <dgm:prSet phldrT="[文本]"/>
      <dgm:spPr/>
      <dgm:t>
        <a:bodyPr/>
        <a:lstStyle/>
        <a:p>
          <a:r>
            <a:rPr lang="zh-CN" altLang="en-US" dirty="0"/>
            <a:t>设备</a:t>
          </a:r>
        </a:p>
      </dgm:t>
    </dgm:pt>
    <dgm:pt modelId="{AF634D75-F7E7-4115-BE45-6995916554D6}" type="parTrans" cxnId="{AC4A687B-2EC3-46D6-BA9B-95A4E0FACA5C}">
      <dgm:prSet/>
      <dgm:spPr/>
      <dgm:t>
        <a:bodyPr/>
        <a:lstStyle/>
        <a:p>
          <a:endParaRPr lang="zh-CN" altLang="en-US"/>
        </a:p>
      </dgm:t>
    </dgm:pt>
    <dgm:pt modelId="{A49349F0-B158-4FC2-BE71-673048EF2B0D}" type="sibTrans" cxnId="{AC4A687B-2EC3-46D6-BA9B-95A4E0FACA5C}">
      <dgm:prSet/>
      <dgm:spPr/>
      <dgm:t>
        <a:bodyPr/>
        <a:lstStyle/>
        <a:p>
          <a:endParaRPr lang="zh-CN" altLang="en-US"/>
        </a:p>
      </dgm:t>
    </dgm:pt>
    <dgm:pt modelId="{90D23ABC-A6C1-4105-9924-2A042303DD59}">
      <dgm:prSet phldrT="[文本]"/>
      <dgm:spPr/>
      <dgm:t>
        <a:bodyPr/>
        <a:lstStyle/>
        <a:p>
          <a:r>
            <a:rPr lang="zh-CN" altLang="en-US" dirty="0"/>
            <a:t>安全</a:t>
          </a:r>
        </a:p>
      </dgm:t>
    </dgm:pt>
    <dgm:pt modelId="{F4523E97-929B-436D-876C-4B477B0329D6}" type="parTrans" cxnId="{7ED42344-6AB8-47B1-9F9C-6D3F407BAE5C}">
      <dgm:prSet/>
      <dgm:spPr/>
      <dgm:t>
        <a:bodyPr/>
        <a:lstStyle/>
        <a:p>
          <a:endParaRPr lang="zh-CN" altLang="en-US"/>
        </a:p>
      </dgm:t>
    </dgm:pt>
    <dgm:pt modelId="{D663D4D5-BDF9-48D4-B62D-875FF985E0BA}" type="sibTrans" cxnId="{7ED42344-6AB8-47B1-9F9C-6D3F407BAE5C}">
      <dgm:prSet/>
      <dgm:spPr/>
      <dgm:t>
        <a:bodyPr/>
        <a:lstStyle/>
        <a:p>
          <a:endParaRPr lang="zh-CN" altLang="en-US"/>
        </a:p>
      </dgm:t>
    </dgm:pt>
    <dgm:pt modelId="{170FE50D-A70D-4949-8DA2-72556AF6A4F2}">
      <dgm:prSet phldrT="[文本]"/>
      <dgm:spPr/>
      <dgm:t>
        <a:bodyPr/>
        <a:lstStyle/>
        <a:p>
          <a:r>
            <a:rPr lang="zh-CN" altLang="en-US" dirty="0"/>
            <a:t>销售</a:t>
          </a:r>
        </a:p>
      </dgm:t>
    </dgm:pt>
    <dgm:pt modelId="{81D3CAF9-00AD-4F68-BF13-453427C51999}" type="parTrans" cxnId="{2719509E-7CBD-4AF9-9FEC-7D0C23547799}">
      <dgm:prSet/>
      <dgm:spPr/>
      <dgm:t>
        <a:bodyPr/>
        <a:lstStyle/>
        <a:p>
          <a:endParaRPr lang="zh-CN" altLang="en-US"/>
        </a:p>
      </dgm:t>
    </dgm:pt>
    <dgm:pt modelId="{22DA63C2-CF1B-4CF2-9B17-81EF016F2A24}" type="sibTrans" cxnId="{2719509E-7CBD-4AF9-9FEC-7D0C23547799}">
      <dgm:prSet/>
      <dgm:spPr/>
      <dgm:t>
        <a:bodyPr/>
        <a:lstStyle/>
        <a:p>
          <a:endParaRPr lang="zh-CN" altLang="en-US"/>
        </a:p>
      </dgm:t>
    </dgm:pt>
    <dgm:pt modelId="{3973A3A9-7695-4D6A-9026-E72FAFAB6F3A}" type="pres">
      <dgm:prSet presAssocID="{B1DFD5A1-A6A0-4C5E-B6D0-9E40E2D59FE4}" presName="cycle" presStyleCnt="0">
        <dgm:presLayoutVars>
          <dgm:dir/>
          <dgm:resizeHandles val="exact"/>
        </dgm:presLayoutVars>
      </dgm:prSet>
      <dgm:spPr/>
    </dgm:pt>
    <dgm:pt modelId="{ACE89811-7519-497E-955F-F60CD3B67A1B}" type="pres">
      <dgm:prSet presAssocID="{F8CF98BC-868E-4B8B-8C53-CD249E74B363}" presName="node" presStyleLbl="node1" presStyleIdx="0" presStyleCnt="5">
        <dgm:presLayoutVars>
          <dgm:bulletEnabled val="1"/>
        </dgm:presLayoutVars>
      </dgm:prSet>
      <dgm:spPr/>
    </dgm:pt>
    <dgm:pt modelId="{43143C3F-C6C8-40DD-BE51-A399D4249702}" type="pres">
      <dgm:prSet presAssocID="{F8CF98BC-868E-4B8B-8C53-CD249E74B363}" presName="spNode" presStyleCnt="0"/>
      <dgm:spPr/>
    </dgm:pt>
    <dgm:pt modelId="{36266289-112E-401C-807C-98473B7B1FA7}" type="pres">
      <dgm:prSet presAssocID="{484FEEEE-8096-46BD-9059-CE2DA10D1FE7}" presName="sibTrans" presStyleLbl="sibTrans1D1" presStyleIdx="0" presStyleCnt="5"/>
      <dgm:spPr/>
    </dgm:pt>
    <dgm:pt modelId="{350E55CA-469A-424F-A115-9EDD418AC713}" type="pres">
      <dgm:prSet presAssocID="{B9FFEE07-C3C4-4F85-AA14-4DC3483DE6B5}" presName="node" presStyleLbl="node1" presStyleIdx="1" presStyleCnt="5">
        <dgm:presLayoutVars>
          <dgm:bulletEnabled val="1"/>
        </dgm:presLayoutVars>
      </dgm:prSet>
      <dgm:spPr/>
    </dgm:pt>
    <dgm:pt modelId="{0D9D31AB-EFA8-479E-9F62-A3B421BE2814}" type="pres">
      <dgm:prSet presAssocID="{B9FFEE07-C3C4-4F85-AA14-4DC3483DE6B5}" presName="spNode" presStyleCnt="0"/>
      <dgm:spPr/>
    </dgm:pt>
    <dgm:pt modelId="{B48085A8-4EC2-47BA-A533-9D83D8299DBF}" type="pres">
      <dgm:prSet presAssocID="{437B8A2C-7209-4D6C-A797-E25A2936A45F}" presName="sibTrans" presStyleLbl="sibTrans1D1" presStyleIdx="1" presStyleCnt="5"/>
      <dgm:spPr/>
    </dgm:pt>
    <dgm:pt modelId="{D2427D7C-917B-4D41-9E8D-9175307933C1}" type="pres">
      <dgm:prSet presAssocID="{906D2CC5-4EC5-44BE-ACE6-DAD3A007E1C6}" presName="node" presStyleLbl="node1" presStyleIdx="2" presStyleCnt="5">
        <dgm:presLayoutVars>
          <dgm:bulletEnabled val="1"/>
        </dgm:presLayoutVars>
      </dgm:prSet>
      <dgm:spPr/>
    </dgm:pt>
    <dgm:pt modelId="{43782299-B5E8-464B-8271-E2555D0033CB}" type="pres">
      <dgm:prSet presAssocID="{906D2CC5-4EC5-44BE-ACE6-DAD3A007E1C6}" presName="spNode" presStyleCnt="0"/>
      <dgm:spPr/>
    </dgm:pt>
    <dgm:pt modelId="{38C33BD6-C06D-41EB-8CAE-2CDE9CDC3C2E}" type="pres">
      <dgm:prSet presAssocID="{A49349F0-B158-4FC2-BE71-673048EF2B0D}" presName="sibTrans" presStyleLbl="sibTrans1D1" presStyleIdx="2" presStyleCnt="5"/>
      <dgm:spPr/>
    </dgm:pt>
    <dgm:pt modelId="{DD459BFB-0998-4DF6-B127-2813D9BD2C30}" type="pres">
      <dgm:prSet presAssocID="{90D23ABC-A6C1-4105-9924-2A042303DD59}" presName="node" presStyleLbl="node1" presStyleIdx="3" presStyleCnt="5">
        <dgm:presLayoutVars>
          <dgm:bulletEnabled val="1"/>
        </dgm:presLayoutVars>
      </dgm:prSet>
      <dgm:spPr/>
    </dgm:pt>
    <dgm:pt modelId="{F441D371-85A3-449F-81D3-97EEB68E7C09}" type="pres">
      <dgm:prSet presAssocID="{90D23ABC-A6C1-4105-9924-2A042303DD59}" presName="spNode" presStyleCnt="0"/>
      <dgm:spPr/>
    </dgm:pt>
    <dgm:pt modelId="{C17197A8-E9C1-46B9-8830-60C966EA8407}" type="pres">
      <dgm:prSet presAssocID="{D663D4D5-BDF9-48D4-B62D-875FF985E0BA}" presName="sibTrans" presStyleLbl="sibTrans1D1" presStyleIdx="3" presStyleCnt="5"/>
      <dgm:spPr/>
    </dgm:pt>
    <dgm:pt modelId="{EE7C5867-29C9-4E88-86E5-FDA386F4246B}" type="pres">
      <dgm:prSet presAssocID="{170FE50D-A70D-4949-8DA2-72556AF6A4F2}" presName="node" presStyleLbl="node1" presStyleIdx="4" presStyleCnt="5">
        <dgm:presLayoutVars>
          <dgm:bulletEnabled val="1"/>
        </dgm:presLayoutVars>
      </dgm:prSet>
      <dgm:spPr/>
    </dgm:pt>
    <dgm:pt modelId="{14F9017D-5C09-4D23-ADE7-C48BFA289AB8}" type="pres">
      <dgm:prSet presAssocID="{170FE50D-A70D-4949-8DA2-72556AF6A4F2}" presName="spNode" presStyleCnt="0"/>
      <dgm:spPr/>
    </dgm:pt>
    <dgm:pt modelId="{2DA6240B-D92B-4EE8-89BF-ECDB1FDF805B}" type="pres">
      <dgm:prSet presAssocID="{22DA63C2-CF1B-4CF2-9B17-81EF016F2A24}" presName="sibTrans" presStyleLbl="sibTrans1D1" presStyleIdx="4" presStyleCnt="5"/>
      <dgm:spPr/>
    </dgm:pt>
  </dgm:ptLst>
  <dgm:cxnLst>
    <dgm:cxn modelId="{E65DF70A-9F8C-4276-859E-1972058CC835}" type="presOf" srcId="{22DA63C2-CF1B-4CF2-9B17-81EF016F2A24}" destId="{2DA6240B-D92B-4EE8-89BF-ECDB1FDF805B}" srcOrd="0" destOrd="0" presId="urn:microsoft.com/office/officeart/2005/8/layout/cycle6"/>
    <dgm:cxn modelId="{09DA3414-A8BA-45D0-9681-5794DCF36162}" type="presOf" srcId="{437B8A2C-7209-4D6C-A797-E25A2936A45F}" destId="{B48085A8-4EC2-47BA-A533-9D83D8299DBF}" srcOrd="0" destOrd="0" presId="urn:microsoft.com/office/officeart/2005/8/layout/cycle6"/>
    <dgm:cxn modelId="{2400E222-3ED6-4A75-9144-C8CD942F7CE3}" srcId="{B1DFD5A1-A6A0-4C5E-B6D0-9E40E2D59FE4}" destId="{B9FFEE07-C3C4-4F85-AA14-4DC3483DE6B5}" srcOrd="1" destOrd="0" parTransId="{8845DA70-36E0-457D-89C4-8DCD372C87A2}" sibTransId="{437B8A2C-7209-4D6C-A797-E25A2936A45F}"/>
    <dgm:cxn modelId="{7ED42344-6AB8-47B1-9F9C-6D3F407BAE5C}" srcId="{B1DFD5A1-A6A0-4C5E-B6D0-9E40E2D59FE4}" destId="{90D23ABC-A6C1-4105-9924-2A042303DD59}" srcOrd="3" destOrd="0" parTransId="{F4523E97-929B-436D-876C-4B477B0329D6}" sibTransId="{D663D4D5-BDF9-48D4-B62D-875FF985E0BA}"/>
    <dgm:cxn modelId="{4EDDFB55-3E2D-41B0-8123-581145371B0E}" type="presOf" srcId="{170FE50D-A70D-4949-8DA2-72556AF6A4F2}" destId="{EE7C5867-29C9-4E88-86E5-FDA386F4246B}" srcOrd="0" destOrd="0" presId="urn:microsoft.com/office/officeart/2005/8/layout/cycle6"/>
    <dgm:cxn modelId="{2A5A725A-481E-478A-8FC4-262D864440B6}" type="presOf" srcId="{B9FFEE07-C3C4-4F85-AA14-4DC3483DE6B5}" destId="{350E55CA-469A-424F-A115-9EDD418AC713}" srcOrd="0" destOrd="0" presId="urn:microsoft.com/office/officeart/2005/8/layout/cycle6"/>
    <dgm:cxn modelId="{AC4A687B-2EC3-46D6-BA9B-95A4E0FACA5C}" srcId="{B1DFD5A1-A6A0-4C5E-B6D0-9E40E2D59FE4}" destId="{906D2CC5-4EC5-44BE-ACE6-DAD3A007E1C6}" srcOrd="2" destOrd="0" parTransId="{AF634D75-F7E7-4115-BE45-6995916554D6}" sibTransId="{A49349F0-B158-4FC2-BE71-673048EF2B0D}"/>
    <dgm:cxn modelId="{FC59897D-533B-4B9B-924C-5DD26681DBF6}" type="presOf" srcId="{B1DFD5A1-A6A0-4C5E-B6D0-9E40E2D59FE4}" destId="{3973A3A9-7695-4D6A-9026-E72FAFAB6F3A}" srcOrd="0" destOrd="0" presId="urn:microsoft.com/office/officeart/2005/8/layout/cycle6"/>
    <dgm:cxn modelId="{506F189D-539C-4F5F-B253-F1827884656F}" type="presOf" srcId="{90D23ABC-A6C1-4105-9924-2A042303DD59}" destId="{DD459BFB-0998-4DF6-B127-2813D9BD2C30}" srcOrd="0" destOrd="0" presId="urn:microsoft.com/office/officeart/2005/8/layout/cycle6"/>
    <dgm:cxn modelId="{2719509E-7CBD-4AF9-9FEC-7D0C23547799}" srcId="{B1DFD5A1-A6A0-4C5E-B6D0-9E40E2D59FE4}" destId="{170FE50D-A70D-4949-8DA2-72556AF6A4F2}" srcOrd="4" destOrd="0" parTransId="{81D3CAF9-00AD-4F68-BF13-453427C51999}" sibTransId="{22DA63C2-CF1B-4CF2-9B17-81EF016F2A24}"/>
    <dgm:cxn modelId="{5022D2A9-46A6-483B-B934-029056457B5C}" srcId="{B1DFD5A1-A6A0-4C5E-B6D0-9E40E2D59FE4}" destId="{F8CF98BC-868E-4B8B-8C53-CD249E74B363}" srcOrd="0" destOrd="0" parTransId="{7BAF8ECC-040A-4044-9522-1CEA4E3097F0}" sibTransId="{484FEEEE-8096-46BD-9059-CE2DA10D1FE7}"/>
    <dgm:cxn modelId="{70DACDC1-1AA2-4A0D-AB5D-22EF761143CA}" type="presOf" srcId="{906D2CC5-4EC5-44BE-ACE6-DAD3A007E1C6}" destId="{D2427D7C-917B-4D41-9E8D-9175307933C1}" srcOrd="0" destOrd="0" presId="urn:microsoft.com/office/officeart/2005/8/layout/cycle6"/>
    <dgm:cxn modelId="{F4E5C9C4-243F-48E8-87E6-2DB63465DBCE}" type="presOf" srcId="{A49349F0-B158-4FC2-BE71-673048EF2B0D}" destId="{38C33BD6-C06D-41EB-8CAE-2CDE9CDC3C2E}" srcOrd="0" destOrd="0" presId="urn:microsoft.com/office/officeart/2005/8/layout/cycle6"/>
    <dgm:cxn modelId="{E8FAB7E0-5B96-4A38-BAFF-FC53B9CFE28E}" type="presOf" srcId="{D663D4D5-BDF9-48D4-B62D-875FF985E0BA}" destId="{C17197A8-E9C1-46B9-8830-60C966EA8407}" srcOrd="0" destOrd="0" presId="urn:microsoft.com/office/officeart/2005/8/layout/cycle6"/>
    <dgm:cxn modelId="{4C1F21ED-A07E-48A8-87D5-0C7E32D682A7}" type="presOf" srcId="{484FEEEE-8096-46BD-9059-CE2DA10D1FE7}" destId="{36266289-112E-401C-807C-98473B7B1FA7}" srcOrd="0" destOrd="0" presId="urn:microsoft.com/office/officeart/2005/8/layout/cycle6"/>
    <dgm:cxn modelId="{C7DDF4F5-AFA5-4C04-9B0C-1DA5CD51006B}" type="presOf" srcId="{F8CF98BC-868E-4B8B-8C53-CD249E74B363}" destId="{ACE89811-7519-497E-955F-F60CD3B67A1B}" srcOrd="0" destOrd="0" presId="urn:microsoft.com/office/officeart/2005/8/layout/cycle6"/>
    <dgm:cxn modelId="{3BBBC955-3151-4F6F-9D33-74B25C4BD2CF}" type="presParOf" srcId="{3973A3A9-7695-4D6A-9026-E72FAFAB6F3A}" destId="{ACE89811-7519-497E-955F-F60CD3B67A1B}" srcOrd="0" destOrd="0" presId="urn:microsoft.com/office/officeart/2005/8/layout/cycle6"/>
    <dgm:cxn modelId="{CC47CF57-7C38-479B-9107-661E3201A662}" type="presParOf" srcId="{3973A3A9-7695-4D6A-9026-E72FAFAB6F3A}" destId="{43143C3F-C6C8-40DD-BE51-A399D4249702}" srcOrd="1" destOrd="0" presId="urn:microsoft.com/office/officeart/2005/8/layout/cycle6"/>
    <dgm:cxn modelId="{AF67054E-DE38-4F2F-B145-A669B2F35316}" type="presParOf" srcId="{3973A3A9-7695-4D6A-9026-E72FAFAB6F3A}" destId="{36266289-112E-401C-807C-98473B7B1FA7}" srcOrd="2" destOrd="0" presId="urn:microsoft.com/office/officeart/2005/8/layout/cycle6"/>
    <dgm:cxn modelId="{CBFA4F2B-4A1E-4E05-9E3F-81A32C6A3F0D}" type="presParOf" srcId="{3973A3A9-7695-4D6A-9026-E72FAFAB6F3A}" destId="{350E55CA-469A-424F-A115-9EDD418AC713}" srcOrd="3" destOrd="0" presId="urn:microsoft.com/office/officeart/2005/8/layout/cycle6"/>
    <dgm:cxn modelId="{34FB6369-7487-45ED-A076-02D8EDDAC63D}" type="presParOf" srcId="{3973A3A9-7695-4D6A-9026-E72FAFAB6F3A}" destId="{0D9D31AB-EFA8-479E-9F62-A3B421BE2814}" srcOrd="4" destOrd="0" presId="urn:microsoft.com/office/officeart/2005/8/layout/cycle6"/>
    <dgm:cxn modelId="{22C4E8DB-10D6-4090-A33E-6FE66E8ACAAA}" type="presParOf" srcId="{3973A3A9-7695-4D6A-9026-E72FAFAB6F3A}" destId="{B48085A8-4EC2-47BA-A533-9D83D8299DBF}" srcOrd="5" destOrd="0" presId="urn:microsoft.com/office/officeart/2005/8/layout/cycle6"/>
    <dgm:cxn modelId="{B6C7AA75-65AF-4B5E-A7B6-A06070BBDCE5}" type="presParOf" srcId="{3973A3A9-7695-4D6A-9026-E72FAFAB6F3A}" destId="{D2427D7C-917B-4D41-9E8D-9175307933C1}" srcOrd="6" destOrd="0" presId="urn:microsoft.com/office/officeart/2005/8/layout/cycle6"/>
    <dgm:cxn modelId="{167D46BA-93EA-4BCC-98AD-29EFFC504C71}" type="presParOf" srcId="{3973A3A9-7695-4D6A-9026-E72FAFAB6F3A}" destId="{43782299-B5E8-464B-8271-E2555D0033CB}" srcOrd="7" destOrd="0" presId="urn:microsoft.com/office/officeart/2005/8/layout/cycle6"/>
    <dgm:cxn modelId="{3C6BB5F9-CAC4-4782-8E86-339BB4D19A28}" type="presParOf" srcId="{3973A3A9-7695-4D6A-9026-E72FAFAB6F3A}" destId="{38C33BD6-C06D-41EB-8CAE-2CDE9CDC3C2E}" srcOrd="8" destOrd="0" presId="urn:microsoft.com/office/officeart/2005/8/layout/cycle6"/>
    <dgm:cxn modelId="{964F49A0-CE91-4C8A-BF8B-F10C26003855}" type="presParOf" srcId="{3973A3A9-7695-4D6A-9026-E72FAFAB6F3A}" destId="{DD459BFB-0998-4DF6-B127-2813D9BD2C30}" srcOrd="9" destOrd="0" presId="urn:microsoft.com/office/officeart/2005/8/layout/cycle6"/>
    <dgm:cxn modelId="{6C33DB8F-FECD-437C-99F1-4E69766E84B1}" type="presParOf" srcId="{3973A3A9-7695-4D6A-9026-E72FAFAB6F3A}" destId="{F441D371-85A3-449F-81D3-97EEB68E7C09}" srcOrd="10" destOrd="0" presId="urn:microsoft.com/office/officeart/2005/8/layout/cycle6"/>
    <dgm:cxn modelId="{A4C9E081-5D2D-423B-8112-A064EC686451}" type="presParOf" srcId="{3973A3A9-7695-4D6A-9026-E72FAFAB6F3A}" destId="{C17197A8-E9C1-46B9-8830-60C966EA8407}" srcOrd="11" destOrd="0" presId="urn:microsoft.com/office/officeart/2005/8/layout/cycle6"/>
    <dgm:cxn modelId="{13C3BE3D-BE1A-4A8E-A401-C277968027B9}" type="presParOf" srcId="{3973A3A9-7695-4D6A-9026-E72FAFAB6F3A}" destId="{EE7C5867-29C9-4E88-86E5-FDA386F4246B}" srcOrd="12" destOrd="0" presId="urn:microsoft.com/office/officeart/2005/8/layout/cycle6"/>
    <dgm:cxn modelId="{559A4981-D878-4F1C-A34A-FF4DD7833247}" type="presParOf" srcId="{3973A3A9-7695-4D6A-9026-E72FAFAB6F3A}" destId="{14F9017D-5C09-4D23-ADE7-C48BFA289AB8}" srcOrd="13" destOrd="0" presId="urn:microsoft.com/office/officeart/2005/8/layout/cycle6"/>
    <dgm:cxn modelId="{AFA72ECA-875A-4DA4-A363-6DD3D67D292C}" type="presParOf" srcId="{3973A3A9-7695-4D6A-9026-E72FAFAB6F3A}" destId="{2DA6240B-D92B-4EE8-89BF-ECDB1FDF805B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E094DC6-2C4C-477C-B76B-6660269E492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F6C228C-2546-48C7-A25A-D06BB5AAED69}">
      <dgm:prSet phldrT="[文本]"/>
      <dgm:spPr/>
      <dgm:t>
        <a:bodyPr/>
        <a:lstStyle/>
        <a:p>
          <a:r>
            <a:rPr lang="zh-CN" altLang="en-US" dirty="0"/>
            <a:t>显性指标折算</a:t>
          </a:r>
        </a:p>
      </dgm:t>
    </dgm:pt>
    <dgm:pt modelId="{390652D0-D382-4648-8F45-862BB86E663A}" type="parTrans" cxnId="{C3A0FF88-98B0-4BB0-9A6F-9BC5BE117CB8}">
      <dgm:prSet/>
      <dgm:spPr/>
      <dgm:t>
        <a:bodyPr/>
        <a:lstStyle/>
        <a:p>
          <a:endParaRPr lang="zh-CN" altLang="en-US"/>
        </a:p>
      </dgm:t>
    </dgm:pt>
    <dgm:pt modelId="{6D32118F-3331-47D4-AD1A-C7767AA48DC6}" type="sibTrans" cxnId="{C3A0FF88-98B0-4BB0-9A6F-9BC5BE117CB8}">
      <dgm:prSet/>
      <dgm:spPr/>
      <dgm:t>
        <a:bodyPr/>
        <a:lstStyle/>
        <a:p>
          <a:endParaRPr lang="zh-CN" altLang="en-US"/>
        </a:p>
      </dgm:t>
    </dgm:pt>
    <dgm:pt modelId="{77FB320D-CC0C-448A-85C7-D9E998870FE9}">
      <dgm:prSet phldrT="[文本]"/>
      <dgm:spPr/>
      <dgm:t>
        <a:bodyPr/>
        <a:lstStyle/>
        <a:p>
          <a:r>
            <a:rPr lang="zh-CN" altLang="en-US" dirty="0"/>
            <a:t>自定义指标和计算方法</a:t>
          </a:r>
        </a:p>
      </dgm:t>
    </dgm:pt>
    <dgm:pt modelId="{D03DDAD4-F119-4083-AAAC-238508A6B0FA}" type="parTrans" cxnId="{604308F2-1417-403B-89C3-D6ECB879F457}">
      <dgm:prSet/>
      <dgm:spPr/>
      <dgm:t>
        <a:bodyPr/>
        <a:lstStyle/>
        <a:p>
          <a:endParaRPr lang="zh-CN" altLang="en-US"/>
        </a:p>
      </dgm:t>
    </dgm:pt>
    <dgm:pt modelId="{D22B47B8-D42D-46D3-862B-0546BFAA4D5E}" type="sibTrans" cxnId="{604308F2-1417-403B-89C3-D6ECB879F457}">
      <dgm:prSet/>
      <dgm:spPr/>
      <dgm:t>
        <a:bodyPr/>
        <a:lstStyle/>
        <a:p>
          <a:endParaRPr lang="zh-CN" altLang="en-US"/>
        </a:p>
      </dgm:t>
    </dgm:pt>
    <dgm:pt modelId="{3880674B-C8F5-4DAA-81C5-BCE4E4992DE0}">
      <dgm:prSet phldrT="[文本]"/>
      <dgm:spPr/>
      <dgm:t>
        <a:bodyPr/>
        <a:lstStyle/>
        <a:p>
          <a:r>
            <a:rPr lang="zh-CN" altLang="en-US" dirty="0"/>
            <a:t>主题评分评定</a:t>
          </a:r>
        </a:p>
      </dgm:t>
    </dgm:pt>
    <dgm:pt modelId="{0C99D279-499C-4600-A4C5-7E8069635116}" type="parTrans" cxnId="{7DE4EDEB-31AC-4D6C-9144-F053D764A175}">
      <dgm:prSet/>
      <dgm:spPr/>
      <dgm:t>
        <a:bodyPr/>
        <a:lstStyle/>
        <a:p>
          <a:endParaRPr lang="zh-CN" altLang="en-US"/>
        </a:p>
      </dgm:t>
    </dgm:pt>
    <dgm:pt modelId="{08F958D2-2AF7-4C0B-8958-76EC2B8C7C56}" type="sibTrans" cxnId="{7DE4EDEB-31AC-4D6C-9144-F053D764A175}">
      <dgm:prSet/>
      <dgm:spPr/>
      <dgm:t>
        <a:bodyPr/>
        <a:lstStyle/>
        <a:p>
          <a:endParaRPr lang="zh-CN" altLang="en-US"/>
        </a:p>
      </dgm:t>
    </dgm:pt>
    <dgm:pt modelId="{6CF7A9B5-E78E-4C03-B59B-E960DDC13ECF}">
      <dgm:prSet phldrT="[文本]"/>
      <dgm:spPr/>
      <dgm:t>
        <a:bodyPr/>
        <a:lstStyle/>
        <a:p>
          <a:r>
            <a:rPr lang="zh-CN" altLang="en-US" dirty="0"/>
            <a:t>自定义计算方法</a:t>
          </a:r>
        </a:p>
      </dgm:t>
    </dgm:pt>
    <dgm:pt modelId="{EF1EFD07-3804-4277-A330-9817E9CEBDD9}" type="parTrans" cxnId="{90213822-B594-435C-827D-E2E782994C37}">
      <dgm:prSet/>
      <dgm:spPr/>
      <dgm:t>
        <a:bodyPr/>
        <a:lstStyle/>
        <a:p>
          <a:endParaRPr lang="zh-CN" altLang="en-US"/>
        </a:p>
      </dgm:t>
    </dgm:pt>
    <dgm:pt modelId="{FD41E7E5-18BA-4685-97BD-7C9941C1A9AF}" type="sibTrans" cxnId="{90213822-B594-435C-827D-E2E782994C37}">
      <dgm:prSet/>
      <dgm:spPr/>
      <dgm:t>
        <a:bodyPr/>
        <a:lstStyle/>
        <a:p>
          <a:endParaRPr lang="zh-CN" altLang="en-US"/>
        </a:p>
      </dgm:t>
    </dgm:pt>
    <dgm:pt modelId="{A22618E6-765D-4413-AA1F-9C7E0206391B}">
      <dgm:prSet phldrT="[文本]"/>
      <dgm:spPr/>
      <dgm:t>
        <a:bodyPr/>
        <a:lstStyle/>
        <a:p>
          <a:r>
            <a:rPr lang="zh-CN" altLang="en-US" dirty="0"/>
            <a:t>综合评分评估</a:t>
          </a:r>
        </a:p>
      </dgm:t>
    </dgm:pt>
    <dgm:pt modelId="{8146C570-9A15-4A7F-B92B-5CC9939C9B54}" type="parTrans" cxnId="{9EF80364-A5A2-47EF-ACCC-25CC296A0BA0}">
      <dgm:prSet/>
      <dgm:spPr/>
      <dgm:t>
        <a:bodyPr/>
        <a:lstStyle/>
        <a:p>
          <a:endParaRPr lang="zh-CN" altLang="en-US"/>
        </a:p>
      </dgm:t>
    </dgm:pt>
    <dgm:pt modelId="{2FF2D65A-AEAB-4BFC-BF0F-E5584F4C66A5}" type="sibTrans" cxnId="{9EF80364-A5A2-47EF-ACCC-25CC296A0BA0}">
      <dgm:prSet/>
      <dgm:spPr/>
      <dgm:t>
        <a:bodyPr/>
        <a:lstStyle/>
        <a:p>
          <a:endParaRPr lang="zh-CN" altLang="en-US"/>
        </a:p>
      </dgm:t>
    </dgm:pt>
    <dgm:pt modelId="{95051B5E-A30D-4DC9-BCBD-C16273C7BA65}">
      <dgm:prSet phldrT="[文本]"/>
      <dgm:spPr/>
      <dgm:t>
        <a:bodyPr/>
        <a:lstStyle/>
        <a:p>
          <a:r>
            <a:rPr lang="zh-CN" altLang="en-US" dirty="0"/>
            <a:t>自定义计算方法</a:t>
          </a:r>
        </a:p>
      </dgm:t>
    </dgm:pt>
    <dgm:pt modelId="{B7CB1151-F06D-4949-A77A-720F66902EFD}" type="parTrans" cxnId="{3F5E694D-912B-4296-9128-AC24FA1B3576}">
      <dgm:prSet/>
      <dgm:spPr/>
      <dgm:t>
        <a:bodyPr/>
        <a:lstStyle/>
        <a:p>
          <a:endParaRPr lang="zh-CN" altLang="en-US"/>
        </a:p>
      </dgm:t>
    </dgm:pt>
    <dgm:pt modelId="{D3EC4BD2-E7B6-4031-A090-184133D148B8}" type="sibTrans" cxnId="{3F5E694D-912B-4296-9128-AC24FA1B3576}">
      <dgm:prSet/>
      <dgm:spPr/>
      <dgm:t>
        <a:bodyPr/>
        <a:lstStyle/>
        <a:p>
          <a:endParaRPr lang="zh-CN" altLang="en-US"/>
        </a:p>
      </dgm:t>
    </dgm:pt>
    <dgm:pt modelId="{B6C9812C-AFFB-4F99-9850-E7A76941D197}" type="pres">
      <dgm:prSet presAssocID="{5E094DC6-2C4C-477C-B76B-6660269E4921}" presName="rootnode" presStyleCnt="0">
        <dgm:presLayoutVars>
          <dgm:chMax/>
          <dgm:chPref/>
          <dgm:dir/>
          <dgm:animLvl val="lvl"/>
        </dgm:presLayoutVars>
      </dgm:prSet>
      <dgm:spPr/>
    </dgm:pt>
    <dgm:pt modelId="{EF6685BB-27FA-4DB1-9C34-0552FE9A8E00}" type="pres">
      <dgm:prSet presAssocID="{6F6C228C-2546-48C7-A25A-D06BB5AAED69}" presName="composite" presStyleCnt="0"/>
      <dgm:spPr/>
    </dgm:pt>
    <dgm:pt modelId="{C5744C58-DCF3-4F37-B3CC-726AC2C54B9E}" type="pres">
      <dgm:prSet presAssocID="{6F6C228C-2546-48C7-A25A-D06BB5AAED69}" presName="bentUpArrow1" presStyleLbl="alignImgPlace1" presStyleIdx="0" presStyleCnt="2"/>
      <dgm:spPr/>
    </dgm:pt>
    <dgm:pt modelId="{5FF24BC0-1963-4299-9027-E5F5A3994AF3}" type="pres">
      <dgm:prSet presAssocID="{6F6C228C-2546-48C7-A25A-D06BB5AAED69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79EF9338-1FEE-4C64-81E0-6FA6B728E603}" type="pres">
      <dgm:prSet presAssocID="{6F6C228C-2546-48C7-A25A-D06BB5AAED69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79B665A-E867-4E18-B838-F0B15B4567C5}" type="pres">
      <dgm:prSet presAssocID="{6D32118F-3331-47D4-AD1A-C7767AA48DC6}" presName="sibTrans" presStyleCnt="0"/>
      <dgm:spPr/>
    </dgm:pt>
    <dgm:pt modelId="{FB2D6704-5ECF-4250-BEF5-A8FE1F1A5152}" type="pres">
      <dgm:prSet presAssocID="{3880674B-C8F5-4DAA-81C5-BCE4E4992DE0}" presName="composite" presStyleCnt="0"/>
      <dgm:spPr/>
    </dgm:pt>
    <dgm:pt modelId="{24BDE2E5-ECA5-4549-8E6C-0BAF0524E869}" type="pres">
      <dgm:prSet presAssocID="{3880674B-C8F5-4DAA-81C5-BCE4E4992DE0}" presName="bentUpArrow1" presStyleLbl="alignImgPlace1" presStyleIdx="1" presStyleCnt="2"/>
      <dgm:spPr/>
    </dgm:pt>
    <dgm:pt modelId="{EE4EED77-3169-4881-A97B-83EC186D58CE}" type="pres">
      <dgm:prSet presAssocID="{3880674B-C8F5-4DAA-81C5-BCE4E4992DE0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0AA058A3-9F69-4973-A462-E1B28D5BADCD}" type="pres">
      <dgm:prSet presAssocID="{3880674B-C8F5-4DAA-81C5-BCE4E4992DE0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D117E5F-0642-4DC0-B923-483EFA8B7A04}" type="pres">
      <dgm:prSet presAssocID="{08F958D2-2AF7-4C0B-8958-76EC2B8C7C56}" presName="sibTrans" presStyleCnt="0"/>
      <dgm:spPr/>
    </dgm:pt>
    <dgm:pt modelId="{9BA42C66-4FA6-4437-B844-C33497F5E2F8}" type="pres">
      <dgm:prSet presAssocID="{A22618E6-765D-4413-AA1F-9C7E0206391B}" presName="composite" presStyleCnt="0"/>
      <dgm:spPr/>
    </dgm:pt>
    <dgm:pt modelId="{0660B63A-4B04-461D-BAA4-ABA86428FA36}" type="pres">
      <dgm:prSet presAssocID="{A22618E6-765D-4413-AA1F-9C7E0206391B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3E7BE238-EB65-43A7-807C-59BD73DEE4C0}" type="pres">
      <dgm:prSet presAssocID="{A22618E6-765D-4413-AA1F-9C7E0206391B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D1F480E-2BBF-4033-B1C4-F17091A99DE5}" type="presOf" srcId="{5E094DC6-2C4C-477C-B76B-6660269E4921}" destId="{B6C9812C-AFFB-4F99-9850-E7A76941D197}" srcOrd="0" destOrd="0" presId="urn:microsoft.com/office/officeart/2005/8/layout/StepDownProcess"/>
    <dgm:cxn modelId="{90213822-B594-435C-827D-E2E782994C37}" srcId="{3880674B-C8F5-4DAA-81C5-BCE4E4992DE0}" destId="{6CF7A9B5-E78E-4C03-B59B-E960DDC13ECF}" srcOrd="0" destOrd="0" parTransId="{EF1EFD07-3804-4277-A330-9817E9CEBDD9}" sibTransId="{FD41E7E5-18BA-4685-97BD-7C9941C1A9AF}"/>
    <dgm:cxn modelId="{15FC2237-445D-45EF-A49B-849C27EC2BEA}" type="presOf" srcId="{6CF7A9B5-E78E-4C03-B59B-E960DDC13ECF}" destId="{0AA058A3-9F69-4973-A462-E1B28D5BADCD}" srcOrd="0" destOrd="0" presId="urn:microsoft.com/office/officeart/2005/8/layout/StepDownProcess"/>
    <dgm:cxn modelId="{7296615D-CC6D-41CC-84D0-9E3FC19CD074}" type="presOf" srcId="{95051B5E-A30D-4DC9-BCBD-C16273C7BA65}" destId="{3E7BE238-EB65-43A7-807C-59BD73DEE4C0}" srcOrd="0" destOrd="0" presId="urn:microsoft.com/office/officeart/2005/8/layout/StepDownProcess"/>
    <dgm:cxn modelId="{9EF80364-A5A2-47EF-ACCC-25CC296A0BA0}" srcId="{5E094DC6-2C4C-477C-B76B-6660269E4921}" destId="{A22618E6-765D-4413-AA1F-9C7E0206391B}" srcOrd="2" destOrd="0" parTransId="{8146C570-9A15-4A7F-B92B-5CC9939C9B54}" sibTransId="{2FF2D65A-AEAB-4BFC-BF0F-E5584F4C66A5}"/>
    <dgm:cxn modelId="{736EA945-3A35-4230-9B20-FE06E4B515A7}" type="presOf" srcId="{6F6C228C-2546-48C7-A25A-D06BB5AAED69}" destId="{5FF24BC0-1963-4299-9027-E5F5A3994AF3}" srcOrd="0" destOrd="0" presId="urn:microsoft.com/office/officeart/2005/8/layout/StepDownProcess"/>
    <dgm:cxn modelId="{3F5E694D-912B-4296-9128-AC24FA1B3576}" srcId="{A22618E6-765D-4413-AA1F-9C7E0206391B}" destId="{95051B5E-A30D-4DC9-BCBD-C16273C7BA65}" srcOrd="0" destOrd="0" parTransId="{B7CB1151-F06D-4949-A77A-720F66902EFD}" sibTransId="{D3EC4BD2-E7B6-4031-A090-184133D148B8}"/>
    <dgm:cxn modelId="{319BA34E-711B-41E2-9389-E6029DD6277B}" type="presOf" srcId="{A22618E6-765D-4413-AA1F-9C7E0206391B}" destId="{0660B63A-4B04-461D-BAA4-ABA86428FA36}" srcOrd="0" destOrd="0" presId="urn:microsoft.com/office/officeart/2005/8/layout/StepDownProcess"/>
    <dgm:cxn modelId="{C3A0FF88-98B0-4BB0-9A6F-9BC5BE117CB8}" srcId="{5E094DC6-2C4C-477C-B76B-6660269E4921}" destId="{6F6C228C-2546-48C7-A25A-D06BB5AAED69}" srcOrd="0" destOrd="0" parTransId="{390652D0-D382-4648-8F45-862BB86E663A}" sibTransId="{6D32118F-3331-47D4-AD1A-C7767AA48DC6}"/>
    <dgm:cxn modelId="{F75E4FC9-E8B6-45DE-AEE5-2A06169AD1CC}" type="presOf" srcId="{3880674B-C8F5-4DAA-81C5-BCE4E4992DE0}" destId="{EE4EED77-3169-4881-A97B-83EC186D58CE}" srcOrd="0" destOrd="0" presId="urn:microsoft.com/office/officeart/2005/8/layout/StepDownProcess"/>
    <dgm:cxn modelId="{50345FD9-EE49-4014-95E9-7D72748C9173}" type="presOf" srcId="{77FB320D-CC0C-448A-85C7-D9E998870FE9}" destId="{79EF9338-1FEE-4C64-81E0-6FA6B728E603}" srcOrd="0" destOrd="0" presId="urn:microsoft.com/office/officeart/2005/8/layout/StepDownProcess"/>
    <dgm:cxn modelId="{7DE4EDEB-31AC-4D6C-9144-F053D764A175}" srcId="{5E094DC6-2C4C-477C-B76B-6660269E4921}" destId="{3880674B-C8F5-4DAA-81C5-BCE4E4992DE0}" srcOrd="1" destOrd="0" parTransId="{0C99D279-499C-4600-A4C5-7E8069635116}" sibTransId="{08F958D2-2AF7-4C0B-8958-76EC2B8C7C56}"/>
    <dgm:cxn modelId="{604308F2-1417-403B-89C3-D6ECB879F457}" srcId="{6F6C228C-2546-48C7-A25A-D06BB5AAED69}" destId="{77FB320D-CC0C-448A-85C7-D9E998870FE9}" srcOrd="0" destOrd="0" parTransId="{D03DDAD4-F119-4083-AAAC-238508A6B0FA}" sibTransId="{D22B47B8-D42D-46D3-862B-0546BFAA4D5E}"/>
    <dgm:cxn modelId="{0E43D7D0-B993-4657-8FC0-F91F37C6E140}" type="presParOf" srcId="{B6C9812C-AFFB-4F99-9850-E7A76941D197}" destId="{EF6685BB-27FA-4DB1-9C34-0552FE9A8E00}" srcOrd="0" destOrd="0" presId="urn:microsoft.com/office/officeart/2005/8/layout/StepDownProcess"/>
    <dgm:cxn modelId="{985AA3E4-381F-4D28-9C11-CCFC65A35690}" type="presParOf" srcId="{EF6685BB-27FA-4DB1-9C34-0552FE9A8E00}" destId="{C5744C58-DCF3-4F37-B3CC-726AC2C54B9E}" srcOrd="0" destOrd="0" presId="urn:microsoft.com/office/officeart/2005/8/layout/StepDownProcess"/>
    <dgm:cxn modelId="{9FAAA211-CD4F-4281-AE75-6209BBAF6F8D}" type="presParOf" srcId="{EF6685BB-27FA-4DB1-9C34-0552FE9A8E00}" destId="{5FF24BC0-1963-4299-9027-E5F5A3994AF3}" srcOrd="1" destOrd="0" presId="urn:microsoft.com/office/officeart/2005/8/layout/StepDownProcess"/>
    <dgm:cxn modelId="{AA9DBB66-EF32-484B-9EA3-EC46C6AF1B19}" type="presParOf" srcId="{EF6685BB-27FA-4DB1-9C34-0552FE9A8E00}" destId="{79EF9338-1FEE-4C64-81E0-6FA6B728E603}" srcOrd="2" destOrd="0" presId="urn:microsoft.com/office/officeart/2005/8/layout/StepDownProcess"/>
    <dgm:cxn modelId="{D90FBC58-F783-4B7A-82E7-D9EDD887D1EF}" type="presParOf" srcId="{B6C9812C-AFFB-4F99-9850-E7A76941D197}" destId="{779B665A-E867-4E18-B838-F0B15B4567C5}" srcOrd="1" destOrd="0" presId="urn:microsoft.com/office/officeart/2005/8/layout/StepDownProcess"/>
    <dgm:cxn modelId="{29759D14-2AF6-4F18-9468-93ED5B052C37}" type="presParOf" srcId="{B6C9812C-AFFB-4F99-9850-E7A76941D197}" destId="{FB2D6704-5ECF-4250-BEF5-A8FE1F1A5152}" srcOrd="2" destOrd="0" presId="urn:microsoft.com/office/officeart/2005/8/layout/StepDownProcess"/>
    <dgm:cxn modelId="{B9A9992B-2C8D-4122-A8A6-507ABF1B3A66}" type="presParOf" srcId="{FB2D6704-5ECF-4250-BEF5-A8FE1F1A5152}" destId="{24BDE2E5-ECA5-4549-8E6C-0BAF0524E869}" srcOrd="0" destOrd="0" presId="urn:microsoft.com/office/officeart/2005/8/layout/StepDownProcess"/>
    <dgm:cxn modelId="{634F190B-8667-4FE6-A667-53B0EF8249D4}" type="presParOf" srcId="{FB2D6704-5ECF-4250-BEF5-A8FE1F1A5152}" destId="{EE4EED77-3169-4881-A97B-83EC186D58CE}" srcOrd="1" destOrd="0" presId="urn:microsoft.com/office/officeart/2005/8/layout/StepDownProcess"/>
    <dgm:cxn modelId="{6C7E5118-813D-4533-A5BC-57523541CEB2}" type="presParOf" srcId="{FB2D6704-5ECF-4250-BEF5-A8FE1F1A5152}" destId="{0AA058A3-9F69-4973-A462-E1B28D5BADCD}" srcOrd="2" destOrd="0" presId="urn:microsoft.com/office/officeart/2005/8/layout/StepDownProcess"/>
    <dgm:cxn modelId="{FD6D0497-A6FA-4B74-8D51-2B14EC3DE7C3}" type="presParOf" srcId="{B6C9812C-AFFB-4F99-9850-E7A76941D197}" destId="{3D117E5F-0642-4DC0-B923-483EFA8B7A04}" srcOrd="3" destOrd="0" presId="urn:microsoft.com/office/officeart/2005/8/layout/StepDownProcess"/>
    <dgm:cxn modelId="{DE714656-B056-4D22-B0C2-8F0D8DAA4B16}" type="presParOf" srcId="{B6C9812C-AFFB-4F99-9850-E7A76941D197}" destId="{9BA42C66-4FA6-4437-B844-C33497F5E2F8}" srcOrd="4" destOrd="0" presId="urn:microsoft.com/office/officeart/2005/8/layout/StepDownProcess"/>
    <dgm:cxn modelId="{2B3731A0-C5B7-4B78-A3BE-71D4ACA11C57}" type="presParOf" srcId="{9BA42C66-4FA6-4437-B844-C33497F5E2F8}" destId="{0660B63A-4B04-461D-BAA4-ABA86428FA36}" srcOrd="0" destOrd="0" presId="urn:microsoft.com/office/officeart/2005/8/layout/StepDownProcess"/>
    <dgm:cxn modelId="{DA694D50-3D65-4116-86C2-FE900EF06E29}" type="presParOf" srcId="{9BA42C66-4FA6-4437-B844-C33497F5E2F8}" destId="{3E7BE238-EB65-43A7-807C-59BD73DEE4C0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C4A0AF2-91F1-4896-9925-9E7BC0BE32E4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EABB46F-51F6-4E4C-B7C8-0241B03481EF}">
      <dgm:prSet phldrT="[文本]"/>
      <dgm:spPr/>
      <dgm:t>
        <a:bodyPr/>
        <a:lstStyle/>
        <a:p>
          <a:r>
            <a:rPr lang="zh-CN" altLang="en-US" dirty="0"/>
            <a:t>绩效评定</a:t>
          </a:r>
        </a:p>
      </dgm:t>
    </dgm:pt>
    <dgm:pt modelId="{B7CABA68-B28C-4342-800C-489E3F6CD3D8}" type="parTrans" cxnId="{FF191D03-BC58-4D7F-8A8C-BEB9C11A57B1}">
      <dgm:prSet/>
      <dgm:spPr/>
      <dgm:t>
        <a:bodyPr/>
        <a:lstStyle/>
        <a:p>
          <a:endParaRPr lang="zh-CN" altLang="en-US"/>
        </a:p>
      </dgm:t>
    </dgm:pt>
    <dgm:pt modelId="{8DAC12C4-C1DF-45A8-8A9A-E8E690FD489E}" type="sibTrans" cxnId="{FF191D03-BC58-4D7F-8A8C-BEB9C11A57B1}">
      <dgm:prSet/>
      <dgm:spPr/>
      <dgm:t>
        <a:bodyPr/>
        <a:lstStyle/>
        <a:p>
          <a:endParaRPr lang="zh-CN" altLang="en-US"/>
        </a:p>
      </dgm:t>
    </dgm:pt>
    <dgm:pt modelId="{E877232F-7CFB-4C2B-9C60-54E4D83B4F47}">
      <dgm:prSet phldrT="[文本]" custT="1"/>
      <dgm:spPr/>
      <dgm:t>
        <a:bodyPr/>
        <a:lstStyle/>
        <a:p>
          <a:pPr algn="ctr"/>
          <a:r>
            <a:rPr lang="zh-CN" altLang="en-US" sz="2000" dirty="0"/>
            <a:t>当前绩效</a:t>
          </a:r>
        </a:p>
      </dgm:t>
    </dgm:pt>
    <dgm:pt modelId="{0376DF41-7CE9-4F0B-A2D9-B3F98273D556}" type="parTrans" cxnId="{A510B75A-B427-4E37-92F4-29382A182290}">
      <dgm:prSet/>
      <dgm:spPr/>
      <dgm:t>
        <a:bodyPr/>
        <a:lstStyle/>
        <a:p>
          <a:endParaRPr lang="zh-CN" altLang="en-US"/>
        </a:p>
      </dgm:t>
    </dgm:pt>
    <dgm:pt modelId="{2471F604-8C14-4851-8C94-D2EA1B91E500}" type="sibTrans" cxnId="{A510B75A-B427-4E37-92F4-29382A182290}">
      <dgm:prSet/>
      <dgm:spPr/>
      <dgm:t>
        <a:bodyPr/>
        <a:lstStyle/>
        <a:p>
          <a:endParaRPr lang="zh-CN" altLang="en-US"/>
        </a:p>
      </dgm:t>
    </dgm:pt>
    <dgm:pt modelId="{EECD9378-5A69-46B3-BE40-7F7F04E5FC28}">
      <dgm:prSet phldrT="[文本]"/>
      <dgm:spPr/>
      <dgm:t>
        <a:bodyPr/>
        <a:lstStyle/>
        <a:p>
          <a:r>
            <a:rPr lang="en-US" altLang="zh-CN" dirty="0"/>
            <a:t>KPI</a:t>
          </a:r>
          <a:r>
            <a:rPr lang="zh-CN" altLang="en-US" dirty="0"/>
            <a:t>指标优化</a:t>
          </a:r>
        </a:p>
      </dgm:t>
    </dgm:pt>
    <dgm:pt modelId="{F9D0EDE4-6625-4C1A-A6C3-4EE1E36A3D9F}" type="parTrans" cxnId="{F9B3C5E6-266D-426D-83CB-FB22B10CCA6A}">
      <dgm:prSet/>
      <dgm:spPr/>
      <dgm:t>
        <a:bodyPr/>
        <a:lstStyle/>
        <a:p>
          <a:endParaRPr lang="zh-CN" altLang="en-US"/>
        </a:p>
      </dgm:t>
    </dgm:pt>
    <dgm:pt modelId="{74D66C63-062F-4DC7-8370-94DE6983059C}" type="sibTrans" cxnId="{F9B3C5E6-266D-426D-83CB-FB22B10CCA6A}">
      <dgm:prSet/>
      <dgm:spPr/>
      <dgm:t>
        <a:bodyPr/>
        <a:lstStyle/>
        <a:p>
          <a:endParaRPr lang="zh-CN" altLang="en-US"/>
        </a:p>
      </dgm:t>
    </dgm:pt>
    <dgm:pt modelId="{8AB0FC39-BDDC-47AF-861E-E8FBF861473C}">
      <dgm:prSet phldrT="[文本]" custT="1"/>
      <dgm:spPr/>
      <dgm:t>
        <a:bodyPr/>
        <a:lstStyle/>
        <a:p>
          <a:pPr algn="ctr"/>
          <a:r>
            <a:rPr lang="zh-CN" altLang="en-US" sz="2000" dirty="0"/>
            <a:t>目标绩效</a:t>
          </a:r>
        </a:p>
      </dgm:t>
    </dgm:pt>
    <dgm:pt modelId="{A1B106FD-095C-44C0-983C-5B2FA59ED4CD}" type="parTrans" cxnId="{907D8549-A81F-4E91-84E6-7ED44432CD60}">
      <dgm:prSet/>
      <dgm:spPr/>
      <dgm:t>
        <a:bodyPr/>
        <a:lstStyle/>
        <a:p>
          <a:endParaRPr lang="zh-CN" altLang="en-US"/>
        </a:p>
      </dgm:t>
    </dgm:pt>
    <dgm:pt modelId="{A78A876A-3A69-4C36-A9F1-D20115143C8D}" type="sibTrans" cxnId="{907D8549-A81F-4E91-84E6-7ED44432CD60}">
      <dgm:prSet/>
      <dgm:spPr/>
      <dgm:t>
        <a:bodyPr/>
        <a:lstStyle/>
        <a:p>
          <a:endParaRPr lang="zh-CN" altLang="en-US"/>
        </a:p>
      </dgm:t>
    </dgm:pt>
    <dgm:pt modelId="{90F2CE3F-78F4-4681-8694-3618D3F18D09}">
      <dgm:prSet phldrT="[文本]" custT="1"/>
      <dgm:spPr/>
      <dgm:t>
        <a:bodyPr/>
        <a:lstStyle/>
        <a:p>
          <a:pPr algn="ctr"/>
          <a:r>
            <a:rPr lang="zh-CN" altLang="en-US" sz="4400" dirty="0"/>
            <a:t>基础指标</a:t>
          </a:r>
        </a:p>
      </dgm:t>
    </dgm:pt>
    <dgm:pt modelId="{39266D37-02F9-4949-BF03-B7B2A1915CA1}" type="parTrans" cxnId="{6D5506C2-EFBD-414B-AAA6-FA82A3F707C5}">
      <dgm:prSet/>
      <dgm:spPr/>
      <dgm:t>
        <a:bodyPr/>
        <a:lstStyle/>
        <a:p>
          <a:endParaRPr lang="zh-CN" altLang="en-US"/>
        </a:p>
      </dgm:t>
    </dgm:pt>
    <dgm:pt modelId="{5E8F6430-A5C2-4342-A584-5B55DF943B33}" type="sibTrans" cxnId="{6D5506C2-EFBD-414B-AAA6-FA82A3F707C5}">
      <dgm:prSet/>
      <dgm:spPr/>
      <dgm:t>
        <a:bodyPr/>
        <a:lstStyle/>
        <a:p>
          <a:endParaRPr lang="zh-CN" altLang="en-US"/>
        </a:p>
      </dgm:t>
    </dgm:pt>
    <dgm:pt modelId="{C6203E5A-4790-4394-BFAD-A975B722C744}">
      <dgm:prSet phldrT="[文本]" custT="1"/>
      <dgm:spPr/>
      <dgm:t>
        <a:bodyPr/>
        <a:lstStyle/>
        <a:p>
          <a:pPr algn="ctr"/>
          <a:r>
            <a:rPr lang="zh-CN" altLang="en-US" sz="2800" dirty="0"/>
            <a:t>主题评分</a:t>
          </a:r>
        </a:p>
      </dgm:t>
    </dgm:pt>
    <dgm:pt modelId="{87BA7E4D-A96D-4CE9-AC1A-29445A0A10DC}" type="parTrans" cxnId="{EB465311-C039-4B68-B119-3FC3DE0BBBFC}">
      <dgm:prSet/>
      <dgm:spPr/>
      <dgm:t>
        <a:bodyPr/>
        <a:lstStyle/>
        <a:p>
          <a:endParaRPr lang="zh-CN" altLang="en-US"/>
        </a:p>
      </dgm:t>
    </dgm:pt>
    <dgm:pt modelId="{0C3A0F9C-3F73-4BCA-B596-752181FD7DA6}" type="sibTrans" cxnId="{EB465311-C039-4B68-B119-3FC3DE0BBBFC}">
      <dgm:prSet/>
      <dgm:spPr/>
      <dgm:t>
        <a:bodyPr/>
        <a:lstStyle/>
        <a:p>
          <a:endParaRPr lang="zh-CN" altLang="en-US"/>
        </a:p>
      </dgm:t>
    </dgm:pt>
    <dgm:pt modelId="{2F75DCDC-9E96-401E-AB29-0BE0D77D21A9}">
      <dgm:prSet phldrT="[文本]" custT="1"/>
      <dgm:spPr/>
      <dgm:t>
        <a:bodyPr/>
        <a:lstStyle/>
        <a:p>
          <a:pPr algn="ctr"/>
          <a:r>
            <a:rPr lang="zh-CN" altLang="en-US" sz="3600" dirty="0"/>
            <a:t>显性指标</a:t>
          </a:r>
        </a:p>
      </dgm:t>
    </dgm:pt>
    <dgm:pt modelId="{2C69BA5F-DD2D-4480-B12F-DBB8D4DF6AAC}" type="parTrans" cxnId="{6FFE9166-2061-4109-ACDC-42DAEAC85BE2}">
      <dgm:prSet/>
      <dgm:spPr/>
      <dgm:t>
        <a:bodyPr/>
        <a:lstStyle/>
        <a:p>
          <a:endParaRPr lang="zh-CN" altLang="en-US"/>
        </a:p>
      </dgm:t>
    </dgm:pt>
    <dgm:pt modelId="{E6137943-3081-424E-AC68-E14D2018EF2D}" type="sibTrans" cxnId="{6FFE9166-2061-4109-ACDC-42DAEAC85BE2}">
      <dgm:prSet/>
      <dgm:spPr/>
      <dgm:t>
        <a:bodyPr/>
        <a:lstStyle/>
        <a:p>
          <a:endParaRPr lang="zh-CN" altLang="en-US"/>
        </a:p>
      </dgm:t>
    </dgm:pt>
    <dgm:pt modelId="{AFF94315-7793-4AE7-973D-38E93E904EF3}">
      <dgm:prSet custT="1"/>
      <dgm:spPr/>
      <dgm:t>
        <a:bodyPr/>
        <a:lstStyle/>
        <a:p>
          <a:pPr algn="ctr"/>
          <a:r>
            <a:rPr lang="zh-CN" altLang="en-US" sz="2800" dirty="0"/>
            <a:t>主题评分</a:t>
          </a:r>
        </a:p>
      </dgm:t>
    </dgm:pt>
    <dgm:pt modelId="{2273A866-D5CB-42F3-8880-CD62024BFDD8}" type="parTrans" cxnId="{AF4323E9-90C4-43F7-8A46-3B1F54EEB868}">
      <dgm:prSet/>
      <dgm:spPr/>
      <dgm:t>
        <a:bodyPr/>
        <a:lstStyle/>
        <a:p>
          <a:endParaRPr lang="zh-CN" altLang="en-US"/>
        </a:p>
      </dgm:t>
    </dgm:pt>
    <dgm:pt modelId="{5E26CB08-FEE5-4805-9746-190B004CF642}" type="sibTrans" cxnId="{AF4323E9-90C4-43F7-8A46-3B1F54EEB868}">
      <dgm:prSet/>
      <dgm:spPr/>
      <dgm:t>
        <a:bodyPr/>
        <a:lstStyle/>
        <a:p>
          <a:endParaRPr lang="zh-CN" altLang="en-US"/>
        </a:p>
      </dgm:t>
    </dgm:pt>
    <dgm:pt modelId="{B9DCAA2E-9E91-4A9F-8874-212E6E69AB3E}">
      <dgm:prSet custT="1"/>
      <dgm:spPr/>
      <dgm:t>
        <a:bodyPr/>
        <a:lstStyle/>
        <a:p>
          <a:pPr algn="ctr"/>
          <a:r>
            <a:rPr lang="zh-CN" altLang="en-US" sz="3600" dirty="0"/>
            <a:t>显性指标</a:t>
          </a:r>
        </a:p>
      </dgm:t>
    </dgm:pt>
    <dgm:pt modelId="{DB87BED3-CEAB-49C5-83FB-70499FF65A43}" type="parTrans" cxnId="{8DC30D30-4C67-46DC-A1E6-9C194274ACF2}">
      <dgm:prSet/>
      <dgm:spPr/>
      <dgm:t>
        <a:bodyPr/>
        <a:lstStyle/>
        <a:p>
          <a:endParaRPr lang="zh-CN" altLang="en-US"/>
        </a:p>
      </dgm:t>
    </dgm:pt>
    <dgm:pt modelId="{33AAA85D-5F01-44C4-A81B-E4D707BB59B0}" type="sibTrans" cxnId="{8DC30D30-4C67-46DC-A1E6-9C194274ACF2}">
      <dgm:prSet/>
      <dgm:spPr/>
      <dgm:t>
        <a:bodyPr/>
        <a:lstStyle/>
        <a:p>
          <a:endParaRPr lang="zh-CN" altLang="en-US"/>
        </a:p>
      </dgm:t>
    </dgm:pt>
    <dgm:pt modelId="{B7806265-57FA-4C65-B975-7D8A10E87B5E}">
      <dgm:prSet custT="1"/>
      <dgm:spPr/>
      <dgm:t>
        <a:bodyPr/>
        <a:lstStyle/>
        <a:p>
          <a:pPr algn="ctr"/>
          <a:r>
            <a:rPr lang="zh-CN" altLang="en-US" sz="4400" dirty="0"/>
            <a:t>基础指标</a:t>
          </a:r>
        </a:p>
      </dgm:t>
    </dgm:pt>
    <dgm:pt modelId="{05FD1206-0A68-4637-B894-1D0AABD30E5D}" type="parTrans" cxnId="{27CACC84-0AED-443A-AD26-4EDC93F77116}">
      <dgm:prSet/>
      <dgm:spPr/>
      <dgm:t>
        <a:bodyPr/>
        <a:lstStyle/>
        <a:p>
          <a:endParaRPr lang="zh-CN" altLang="en-US"/>
        </a:p>
      </dgm:t>
    </dgm:pt>
    <dgm:pt modelId="{27C798FA-8D10-4D46-BDA9-CD437652834E}" type="sibTrans" cxnId="{27CACC84-0AED-443A-AD26-4EDC93F77116}">
      <dgm:prSet/>
      <dgm:spPr/>
      <dgm:t>
        <a:bodyPr/>
        <a:lstStyle/>
        <a:p>
          <a:endParaRPr lang="zh-CN" altLang="en-US"/>
        </a:p>
      </dgm:t>
    </dgm:pt>
    <dgm:pt modelId="{016DBA40-EE31-40AA-B60F-138CD567CC37}" type="pres">
      <dgm:prSet presAssocID="{0C4A0AF2-91F1-4896-9925-9E7BC0BE32E4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A3D63F18-A38D-4828-8DD6-06199F30B474}" type="pres">
      <dgm:prSet presAssocID="{0C4A0AF2-91F1-4896-9925-9E7BC0BE32E4}" presName="Background" presStyleLbl="node1" presStyleIdx="0" presStyleCnt="1"/>
      <dgm:spPr/>
    </dgm:pt>
    <dgm:pt modelId="{8C073979-BD01-4929-ABD6-255A1BBDE31F}" type="pres">
      <dgm:prSet presAssocID="{0C4A0AF2-91F1-4896-9925-9E7BC0BE32E4}" presName="Divider" presStyleLbl="callout" presStyleIdx="0" presStyleCnt="1"/>
      <dgm:spPr/>
    </dgm:pt>
    <dgm:pt modelId="{6761E8C9-A9C7-4A63-A30C-94B6103999EA}" type="pres">
      <dgm:prSet presAssocID="{0C4A0AF2-91F1-4896-9925-9E7BC0BE32E4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454AE5-AB94-4FDF-9E9D-4D3378BCE9BA}" type="pres">
      <dgm:prSet presAssocID="{0C4A0AF2-91F1-4896-9925-9E7BC0BE32E4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9DC9DE3-630F-4A6D-A31D-E9FA2FB9603B}" type="pres">
      <dgm:prSet presAssocID="{0C4A0AF2-91F1-4896-9925-9E7BC0BE32E4}" presName="ParentText1" presStyleLbl="revTx" presStyleIdx="0" presStyleCnt="0">
        <dgm:presLayoutVars>
          <dgm:chMax val="1"/>
          <dgm:chPref val="1"/>
        </dgm:presLayoutVars>
      </dgm:prSet>
      <dgm:spPr/>
    </dgm:pt>
    <dgm:pt modelId="{670F41C2-7256-4903-94D1-85F3D7B2F511}" type="pres">
      <dgm:prSet presAssocID="{0C4A0AF2-91F1-4896-9925-9E7BC0BE32E4}" presName="ParentShape1" presStyleLbl="alignImgPlace1" presStyleIdx="0" presStyleCnt="2">
        <dgm:presLayoutVars/>
      </dgm:prSet>
      <dgm:spPr/>
    </dgm:pt>
    <dgm:pt modelId="{E5005AE6-7DDF-4C42-85DE-4D23B8344A79}" type="pres">
      <dgm:prSet presAssocID="{0C4A0AF2-91F1-4896-9925-9E7BC0BE32E4}" presName="ParentText2" presStyleLbl="revTx" presStyleIdx="0" presStyleCnt="0">
        <dgm:presLayoutVars>
          <dgm:chMax val="1"/>
          <dgm:chPref val="1"/>
        </dgm:presLayoutVars>
      </dgm:prSet>
      <dgm:spPr/>
    </dgm:pt>
    <dgm:pt modelId="{30B961EC-9ECB-412B-9A08-813CA3A32430}" type="pres">
      <dgm:prSet presAssocID="{0C4A0AF2-91F1-4896-9925-9E7BC0BE32E4}" presName="ParentShape2" presStyleLbl="alignImgPlace1" presStyleIdx="1" presStyleCnt="2">
        <dgm:presLayoutVars/>
      </dgm:prSet>
      <dgm:spPr/>
    </dgm:pt>
  </dgm:ptLst>
  <dgm:cxnLst>
    <dgm:cxn modelId="{8B9B6F02-FCE2-4F05-8C65-8360800C79B8}" type="presOf" srcId="{2F75DCDC-9E96-401E-AB29-0BE0D77D21A9}" destId="{6761E8C9-A9C7-4A63-A30C-94B6103999EA}" srcOrd="0" destOrd="2" presId="urn:microsoft.com/office/officeart/2009/3/layout/OpposingIdeas"/>
    <dgm:cxn modelId="{FF191D03-BC58-4D7F-8A8C-BEB9C11A57B1}" srcId="{0C4A0AF2-91F1-4896-9925-9E7BC0BE32E4}" destId="{0EABB46F-51F6-4E4C-B7C8-0241B03481EF}" srcOrd="0" destOrd="0" parTransId="{B7CABA68-B28C-4342-800C-489E3F6CD3D8}" sibTransId="{8DAC12C4-C1DF-45A8-8A9A-E8E690FD489E}"/>
    <dgm:cxn modelId="{A5DCD105-CC96-4EE5-875C-AEF8D9E33639}" type="presOf" srcId="{B7806265-57FA-4C65-B975-7D8A10E87B5E}" destId="{E3454AE5-AB94-4FDF-9E9D-4D3378BCE9BA}" srcOrd="0" destOrd="3" presId="urn:microsoft.com/office/officeart/2009/3/layout/OpposingIdeas"/>
    <dgm:cxn modelId="{EE001B07-EAC4-4CDD-9489-D7D6CF4ABFCE}" type="presOf" srcId="{8AB0FC39-BDDC-47AF-861E-E8FBF861473C}" destId="{E3454AE5-AB94-4FDF-9E9D-4D3378BCE9BA}" srcOrd="0" destOrd="0" presId="urn:microsoft.com/office/officeart/2009/3/layout/OpposingIdeas"/>
    <dgm:cxn modelId="{EB465311-C039-4B68-B119-3FC3DE0BBBFC}" srcId="{0EABB46F-51F6-4E4C-B7C8-0241B03481EF}" destId="{C6203E5A-4790-4394-BFAD-A975B722C744}" srcOrd="1" destOrd="0" parTransId="{87BA7E4D-A96D-4CE9-AC1A-29445A0A10DC}" sibTransId="{0C3A0F9C-3F73-4BCA-B596-752181FD7DA6}"/>
    <dgm:cxn modelId="{9B7C1714-75C6-4B8C-9EDE-F8A88F9E65B1}" type="presOf" srcId="{0EABB46F-51F6-4E4C-B7C8-0241B03481EF}" destId="{670F41C2-7256-4903-94D1-85F3D7B2F511}" srcOrd="1" destOrd="0" presId="urn:microsoft.com/office/officeart/2009/3/layout/OpposingIdeas"/>
    <dgm:cxn modelId="{02F7A319-916F-4162-AFE7-BD68BA313E08}" type="presOf" srcId="{EECD9378-5A69-46B3-BE40-7F7F04E5FC28}" destId="{E5005AE6-7DDF-4C42-85DE-4D23B8344A79}" srcOrd="0" destOrd="0" presId="urn:microsoft.com/office/officeart/2009/3/layout/OpposingIdeas"/>
    <dgm:cxn modelId="{AED6FD22-1658-461C-8B03-482CF19DC06D}" type="presOf" srcId="{B9DCAA2E-9E91-4A9F-8874-212E6E69AB3E}" destId="{E3454AE5-AB94-4FDF-9E9D-4D3378BCE9BA}" srcOrd="0" destOrd="2" presId="urn:microsoft.com/office/officeart/2009/3/layout/OpposingIdeas"/>
    <dgm:cxn modelId="{8DC30D30-4C67-46DC-A1E6-9C194274ACF2}" srcId="{EECD9378-5A69-46B3-BE40-7F7F04E5FC28}" destId="{B9DCAA2E-9E91-4A9F-8874-212E6E69AB3E}" srcOrd="2" destOrd="0" parTransId="{DB87BED3-CEAB-49C5-83FB-70499FF65A43}" sibTransId="{33AAA85D-5F01-44C4-A81B-E4D707BB59B0}"/>
    <dgm:cxn modelId="{6FFE9166-2061-4109-ACDC-42DAEAC85BE2}" srcId="{0EABB46F-51F6-4E4C-B7C8-0241B03481EF}" destId="{2F75DCDC-9E96-401E-AB29-0BE0D77D21A9}" srcOrd="2" destOrd="0" parTransId="{2C69BA5F-DD2D-4480-B12F-DBB8D4DF6AAC}" sibTransId="{E6137943-3081-424E-AC68-E14D2018EF2D}"/>
    <dgm:cxn modelId="{907D8549-A81F-4E91-84E6-7ED44432CD60}" srcId="{EECD9378-5A69-46B3-BE40-7F7F04E5FC28}" destId="{8AB0FC39-BDDC-47AF-861E-E8FBF861473C}" srcOrd="0" destOrd="0" parTransId="{A1B106FD-095C-44C0-983C-5B2FA59ED4CD}" sibTransId="{A78A876A-3A69-4C36-A9F1-D20115143C8D}"/>
    <dgm:cxn modelId="{9F84374C-C951-437C-8A24-4E6E8459D6AA}" type="presOf" srcId="{C6203E5A-4790-4394-BFAD-A975B722C744}" destId="{6761E8C9-A9C7-4A63-A30C-94B6103999EA}" srcOrd="0" destOrd="1" presId="urn:microsoft.com/office/officeart/2009/3/layout/OpposingIdeas"/>
    <dgm:cxn modelId="{3E242357-F673-4B46-8787-4B9EFCEB4DA4}" type="presOf" srcId="{E877232F-7CFB-4C2B-9C60-54E4D83B4F47}" destId="{6761E8C9-A9C7-4A63-A30C-94B6103999EA}" srcOrd="0" destOrd="0" presId="urn:microsoft.com/office/officeart/2009/3/layout/OpposingIdeas"/>
    <dgm:cxn modelId="{BB016077-B2F5-4736-B990-DC8C86A78C27}" type="presOf" srcId="{0C4A0AF2-91F1-4896-9925-9E7BC0BE32E4}" destId="{016DBA40-EE31-40AA-B60F-138CD567CC37}" srcOrd="0" destOrd="0" presId="urn:microsoft.com/office/officeart/2009/3/layout/OpposingIdeas"/>
    <dgm:cxn modelId="{A510B75A-B427-4E37-92F4-29382A182290}" srcId="{0EABB46F-51F6-4E4C-B7C8-0241B03481EF}" destId="{E877232F-7CFB-4C2B-9C60-54E4D83B4F47}" srcOrd="0" destOrd="0" parTransId="{0376DF41-7CE9-4F0B-A2D9-B3F98273D556}" sibTransId="{2471F604-8C14-4851-8C94-D2EA1B91E500}"/>
    <dgm:cxn modelId="{27CACC84-0AED-443A-AD26-4EDC93F77116}" srcId="{EECD9378-5A69-46B3-BE40-7F7F04E5FC28}" destId="{B7806265-57FA-4C65-B975-7D8A10E87B5E}" srcOrd="3" destOrd="0" parTransId="{05FD1206-0A68-4637-B894-1D0AABD30E5D}" sibTransId="{27C798FA-8D10-4D46-BDA9-CD437652834E}"/>
    <dgm:cxn modelId="{49F97BA4-203A-40E5-B944-7D740150F7CB}" type="presOf" srcId="{0EABB46F-51F6-4E4C-B7C8-0241B03481EF}" destId="{A9DC9DE3-630F-4A6D-A31D-E9FA2FB9603B}" srcOrd="0" destOrd="0" presId="urn:microsoft.com/office/officeart/2009/3/layout/OpposingIdeas"/>
    <dgm:cxn modelId="{518903B3-D1E3-4523-AAE6-D203253C694D}" type="presOf" srcId="{90F2CE3F-78F4-4681-8694-3618D3F18D09}" destId="{6761E8C9-A9C7-4A63-A30C-94B6103999EA}" srcOrd="0" destOrd="3" presId="urn:microsoft.com/office/officeart/2009/3/layout/OpposingIdeas"/>
    <dgm:cxn modelId="{E99DCBB4-64F6-47AF-B511-CD7839C20CC5}" type="presOf" srcId="{EECD9378-5A69-46B3-BE40-7F7F04E5FC28}" destId="{30B961EC-9ECB-412B-9A08-813CA3A32430}" srcOrd="1" destOrd="0" presId="urn:microsoft.com/office/officeart/2009/3/layout/OpposingIdeas"/>
    <dgm:cxn modelId="{6D5506C2-EFBD-414B-AAA6-FA82A3F707C5}" srcId="{0EABB46F-51F6-4E4C-B7C8-0241B03481EF}" destId="{90F2CE3F-78F4-4681-8694-3618D3F18D09}" srcOrd="3" destOrd="0" parTransId="{39266D37-02F9-4949-BF03-B7B2A1915CA1}" sibTransId="{5E8F6430-A5C2-4342-A584-5B55DF943B33}"/>
    <dgm:cxn modelId="{7A95A9C5-B636-4050-83A3-DE53325C763B}" type="presOf" srcId="{AFF94315-7793-4AE7-973D-38E93E904EF3}" destId="{E3454AE5-AB94-4FDF-9E9D-4D3378BCE9BA}" srcOrd="0" destOrd="1" presId="urn:microsoft.com/office/officeart/2009/3/layout/OpposingIdeas"/>
    <dgm:cxn modelId="{F9B3C5E6-266D-426D-83CB-FB22B10CCA6A}" srcId="{0C4A0AF2-91F1-4896-9925-9E7BC0BE32E4}" destId="{EECD9378-5A69-46B3-BE40-7F7F04E5FC28}" srcOrd="1" destOrd="0" parTransId="{F9D0EDE4-6625-4C1A-A6C3-4EE1E36A3D9F}" sibTransId="{74D66C63-062F-4DC7-8370-94DE6983059C}"/>
    <dgm:cxn modelId="{AF4323E9-90C4-43F7-8A46-3B1F54EEB868}" srcId="{EECD9378-5A69-46B3-BE40-7F7F04E5FC28}" destId="{AFF94315-7793-4AE7-973D-38E93E904EF3}" srcOrd="1" destOrd="0" parTransId="{2273A866-D5CB-42F3-8880-CD62024BFDD8}" sibTransId="{5E26CB08-FEE5-4805-9746-190B004CF642}"/>
    <dgm:cxn modelId="{81936531-5DB2-40F8-802F-209D7C8D62F7}" type="presParOf" srcId="{016DBA40-EE31-40AA-B60F-138CD567CC37}" destId="{A3D63F18-A38D-4828-8DD6-06199F30B474}" srcOrd="0" destOrd="0" presId="urn:microsoft.com/office/officeart/2009/3/layout/OpposingIdeas"/>
    <dgm:cxn modelId="{B1AA42FC-474F-4220-B438-920BEFA45A00}" type="presParOf" srcId="{016DBA40-EE31-40AA-B60F-138CD567CC37}" destId="{8C073979-BD01-4929-ABD6-255A1BBDE31F}" srcOrd="1" destOrd="0" presId="urn:microsoft.com/office/officeart/2009/3/layout/OpposingIdeas"/>
    <dgm:cxn modelId="{A835D468-B877-4380-8B5C-EBCF449DAAFB}" type="presParOf" srcId="{016DBA40-EE31-40AA-B60F-138CD567CC37}" destId="{6761E8C9-A9C7-4A63-A30C-94B6103999EA}" srcOrd="2" destOrd="0" presId="urn:microsoft.com/office/officeart/2009/3/layout/OpposingIdeas"/>
    <dgm:cxn modelId="{913D68C4-08BD-449B-9D6D-2C1A1DDC3FCA}" type="presParOf" srcId="{016DBA40-EE31-40AA-B60F-138CD567CC37}" destId="{E3454AE5-AB94-4FDF-9E9D-4D3378BCE9BA}" srcOrd="3" destOrd="0" presId="urn:microsoft.com/office/officeart/2009/3/layout/OpposingIdeas"/>
    <dgm:cxn modelId="{7D70DB11-B0DC-4282-8826-4DA5CD68919D}" type="presParOf" srcId="{016DBA40-EE31-40AA-B60F-138CD567CC37}" destId="{A9DC9DE3-630F-4A6D-A31D-E9FA2FB9603B}" srcOrd="4" destOrd="0" presId="urn:microsoft.com/office/officeart/2009/3/layout/OpposingIdeas"/>
    <dgm:cxn modelId="{22E6DD4A-D16C-49C9-A4D1-3D18D970D379}" type="presParOf" srcId="{016DBA40-EE31-40AA-B60F-138CD567CC37}" destId="{670F41C2-7256-4903-94D1-85F3D7B2F511}" srcOrd="5" destOrd="0" presId="urn:microsoft.com/office/officeart/2009/3/layout/OpposingIdeas"/>
    <dgm:cxn modelId="{69FAB8D0-207B-4F85-B13B-D95785A19FCA}" type="presParOf" srcId="{016DBA40-EE31-40AA-B60F-138CD567CC37}" destId="{E5005AE6-7DDF-4C42-85DE-4D23B8344A79}" srcOrd="6" destOrd="0" presId="urn:microsoft.com/office/officeart/2009/3/layout/OpposingIdeas"/>
    <dgm:cxn modelId="{95550EBE-8E3C-4CB9-A7BC-D7F2409F315C}" type="presParOf" srcId="{016DBA40-EE31-40AA-B60F-138CD567CC37}" destId="{30B961EC-9ECB-412B-9A08-813CA3A32430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FC5BDBA-04BE-418A-A50C-387545C9372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1BBD5EA-6389-48C4-9B99-F260485A2405}">
      <dgm:prSet phldrT="[文本]"/>
      <dgm:spPr/>
      <dgm:t>
        <a:bodyPr/>
        <a:lstStyle/>
        <a:p>
          <a:r>
            <a:rPr lang="zh-CN" altLang="en-US" dirty="0"/>
            <a:t>自定义模板</a:t>
          </a:r>
        </a:p>
      </dgm:t>
    </dgm:pt>
    <dgm:pt modelId="{EB670048-B304-42A5-8029-3DFE2D689DF3}" type="parTrans" cxnId="{454BFF57-0DD7-4BE5-A80F-13C5C0C53D75}">
      <dgm:prSet/>
      <dgm:spPr/>
      <dgm:t>
        <a:bodyPr/>
        <a:lstStyle/>
        <a:p>
          <a:endParaRPr lang="zh-CN" altLang="en-US"/>
        </a:p>
      </dgm:t>
    </dgm:pt>
    <dgm:pt modelId="{6EB61C30-D24F-4D34-AF01-917D4F83E328}" type="sibTrans" cxnId="{454BFF57-0DD7-4BE5-A80F-13C5C0C53D75}">
      <dgm:prSet/>
      <dgm:spPr/>
      <dgm:t>
        <a:bodyPr/>
        <a:lstStyle/>
        <a:p>
          <a:endParaRPr lang="zh-CN" altLang="en-US"/>
        </a:p>
      </dgm:t>
    </dgm:pt>
    <dgm:pt modelId="{D9CD52D2-17CB-460D-86B2-8FDA521E9C21}">
      <dgm:prSet phldrT="[文本]"/>
      <dgm:spPr/>
      <dgm:t>
        <a:bodyPr/>
        <a:lstStyle/>
        <a:p>
          <a:r>
            <a:rPr lang="zh-CN" altLang="en-US" dirty="0"/>
            <a:t>自定义</a:t>
          </a:r>
          <a:r>
            <a:rPr lang="en-US" altLang="zh-CN" dirty="0"/>
            <a:t>KPI</a:t>
          </a:r>
          <a:r>
            <a:rPr lang="zh-CN" altLang="en-US" dirty="0"/>
            <a:t>指标</a:t>
          </a:r>
        </a:p>
      </dgm:t>
    </dgm:pt>
    <dgm:pt modelId="{05BF6D80-A8E8-4632-924D-4CB749BD6504}" type="parTrans" cxnId="{44C98740-FCC3-4F4B-B06C-804A9FFBF7D0}">
      <dgm:prSet/>
      <dgm:spPr/>
      <dgm:t>
        <a:bodyPr/>
        <a:lstStyle/>
        <a:p>
          <a:endParaRPr lang="zh-CN" altLang="en-US"/>
        </a:p>
      </dgm:t>
    </dgm:pt>
    <dgm:pt modelId="{515CD580-44F5-4B9A-9D94-AD36D7C53E49}" type="sibTrans" cxnId="{44C98740-FCC3-4F4B-B06C-804A9FFBF7D0}">
      <dgm:prSet/>
      <dgm:spPr/>
      <dgm:t>
        <a:bodyPr/>
        <a:lstStyle/>
        <a:p>
          <a:endParaRPr lang="zh-CN" altLang="en-US"/>
        </a:p>
      </dgm:t>
    </dgm:pt>
    <dgm:pt modelId="{0C3C7D87-B265-444C-A109-58847A70E79C}">
      <dgm:prSet phldrT="[文本]"/>
      <dgm:spPr/>
      <dgm:t>
        <a:bodyPr/>
        <a:lstStyle/>
        <a:p>
          <a:r>
            <a:rPr lang="zh-CN" altLang="en-US" dirty="0"/>
            <a:t>指标数据导入</a:t>
          </a:r>
        </a:p>
      </dgm:t>
    </dgm:pt>
    <dgm:pt modelId="{D20E16D7-F367-4A8E-A5CE-F48AB9E3C7F7}" type="parTrans" cxnId="{3155E35D-3CC4-4414-9F21-773FEC7310A1}">
      <dgm:prSet/>
      <dgm:spPr/>
      <dgm:t>
        <a:bodyPr/>
        <a:lstStyle/>
        <a:p>
          <a:endParaRPr lang="zh-CN" altLang="en-US"/>
        </a:p>
      </dgm:t>
    </dgm:pt>
    <dgm:pt modelId="{8273348B-146D-43AC-BC9F-8E868D811917}" type="sibTrans" cxnId="{3155E35D-3CC4-4414-9F21-773FEC7310A1}">
      <dgm:prSet/>
      <dgm:spPr/>
      <dgm:t>
        <a:bodyPr/>
        <a:lstStyle/>
        <a:p>
          <a:endParaRPr lang="zh-CN" altLang="en-US"/>
        </a:p>
      </dgm:t>
    </dgm:pt>
    <dgm:pt modelId="{CA8155B3-B371-4777-8434-3A4927B40C18}">
      <dgm:prSet phldrT="[文本]"/>
      <dgm:spPr/>
      <dgm:t>
        <a:bodyPr/>
        <a:lstStyle/>
        <a:p>
          <a:r>
            <a:rPr lang="zh-CN" altLang="en-US" dirty="0"/>
            <a:t>指标数据导出</a:t>
          </a:r>
        </a:p>
      </dgm:t>
    </dgm:pt>
    <dgm:pt modelId="{EA7A838F-CB9B-4D5D-BB06-100B07FDC6B9}" type="parTrans" cxnId="{E76CF0F5-47EA-4954-9CA1-495592FF9A54}">
      <dgm:prSet/>
      <dgm:spPr/>
      <dgm:t>
        <a:bodyPr/>
        <a:lstStyle/>
        <a:p>
          <a:endParaRPr lang="zh-CN" altLang="en-US"/>
        </a:p>
      </dgm:t>
    </dgm:pt>
    <dgm:pt modelId="{DEAE6AAB-0E5C-4984-A5F8-217EDE464EB7}" type="sibTrans" cxnId="{E76CF0F5-47EA-4954-9CA1-495592FF9A54}">
      <dgm:prSet/>
      <dgm:spPr/>
      <dgm:t>
        <a:bodyPr/>
        <a:lstStyle/>
        <a:p>
          <a:endParaRPr lang="zh-CN" altLang="en-US"/>
        </a:p>
      </dgm:t>
    </dgm:pt>
    <dgm:pt modelId="{B4B1B8A1-60EC-44DD-AE62-6463EE301148}">
      <dgm:prSet phldrT="[文本]"/>
      <dgm:spPr/>
      <dgm:t>
        <a:bodyPr/>
        <a:lstStyle/>
        <a:p>
          <a:r>
            <a:rPr lang="zh-CN" altLang="en-US" dirty="0"/>
            <a:t>自定义计算方法</a:t>
          </a:r>
        </a:p>
      </dgm:t>
    </dgm:pt>
    <dgm:pt modelId="{25AD36A1-7243-47FD-9D93-518A28EEB9D4}" type="parTrans" cxnId="{46F171A2-9CD6-4F22-BE3A-0AF203AA2F58}">
      <dgm:prSet/>
      <dgm:spPr/>
      <dgm:t>
        <a:bodyPr/>
        <a:lstStyle/>
        <a:p>
          <a:endParaRPr lang="zh-CN" altLang="en-US"/>
        </a:p>
      </dgm:t>
    </dgm:pt>
    <dgm:pt modelId="{8C64292A-817D-44D6-AA86-2AC8BAEF6238}" type="sibTrans" cxnId="{46F171A2-9CD6-4F22-BE3A-0AF203AA2F58}">
      <dgm:prSet/>
      <dgm:spPr/>
      <dgm:t>
        <a:bodyPr/>
        <a:lstStyle/>
        <a:p>
          <a:endParaRPr lang="zh-CN" altLang="en-US"/>
        </a:p>
      </dgm:t>
    </dgm:pt>
    <dgm:pt modelId="{2A77BF91-E794-4473-9013-DDDA15DE76A7}">
      <dgm:prSet phldrT="[文本]"/>
      <dgm:spPr/>
      <dgm:t>
        <a:bodyPr/>
        <a:lstStyle/>
        <a:p>
          <a:r>
            <a:rPr lang="zh-CN" altLang="en-US" dirty="0"/>
            <a:t>计算公式输入</a:t>
          </a:r>
        </a:p>
      </dgm:t>
    </dgm:pt>
    <dgm:pt modelId="{2764AB5D-F643-4DB9-9FF1-D0259948A9D8}" type="parTrans" cxnId="{1EB95721-9021-4417-9157-F808DB35815C}">
      <dgm:prSet/>
      <dgm:spPr/>
      <dgm:t>
        <a:bodyPr/>
        <a:lstStyle/>
        <a:p>
          <a:endParaRPr lang="zh-CN" altLang="en-US"/>
        </a:p>
      </dgm:t>
    </dgm:pt>
    <dgm:pt modelId="{A633BFFD-1549-426F-8C0B-450C1EA2B964}" type="sibTrans" cxnId="{1EB95721-9021-4417-9157-F808DB35815C}">
      <dgm:prSet/>
      <dgm:spPr/>
      <dgm:t>
        <a:bodyPr/>
        <a:lstStyle/>
        <a:p>
          <a:endParaRPr lang="zh-CN" altLang="en-US"/>
        </a:p>
      </dgm:t>
    </dgm:pt>
    <dgm:pt modelId="{9E4AF01F-6D56-46FC-8EF2-D0840289823C}" type="pres">
      <dgm:prSet presAssocID="{EFC5BDBA-04BE-418A-A50C-387545C9372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83BAA9F-5C17-4E68-B28A-ED3E6764A865}" type="pres">
      <dgm:prSet presAssocID="{51BBD5EA-6389-48C4-9B99-F260485A2405}" presName="hierRoot1" presStyleCnt="0"/>
      <dgm:spPr/>
    </dgm:pt>
    <dgm:pt modelId="{3BBB7C07-03E3-47C5-A60A-DAC8AD3D2C68}" type="pres">
      <dgm:prSet presAssocID="{51BBD5EA-6389-48C4-9B99-F260485A2405}" presName="composite" presStyleCnt="0"/>
      <dgm:spPr/>
    </dgm:pt>
    <dgm:pt modelId="{B44D82FA-AF6C-422A-A470-82566F6E56A3}" type="pres">
      <dgm:prSet presAssocID="{51BBD5EA-6389-48C4-9B99-F260485A2405}" presName="background" presStyleLbl="node0" presStyleIdx="0" presStyleCnt="1"/>
      <dgm:spPr/>
    </dgm:pt>
    <dgm:pt modelId="{06422C47-B6AA-491F-AD9C-F25FE889C66C}" type="pres">
      <dgm:prSet presAssocID="{51BBD5EA-6389-48C4-9B99-F260485A2405}" presName="text" presStyleLbl="fgAcc0" presStyleIdx="0" presStyleCnt="1">
        <dgm:presLayoutVars>
          <dgm:chPref val="3"/>
        </dgm:presLayoutVars>
      </dgm:prSet>
      <dgm:spPr/>
    </dgm:pt>
    <dgm:pt modelId="{86833A96-89CF-4950-B9B3-7BD58E46A26E}" type="pres">
      <dgm:prSet presAssocID="{51BBD5EA-6389-48C4-9B99-F260485A2405}" presName="hierChild2" presStyleCnt="0"/>
      <dgm:spPr/>
    </dgm:pt>
    <dgm:pt modelId="{7B68E139-0C0C-4E6F-BA5C-BDB158A799DE}" type="pres">
      <dgm:prSet presAssocID="{05BF6D80-A8E8-4632-924D-4CB749BD6504}" presName="Name10" presStyleLbl="parChTrans1D2" presStyleIdx="0" presStyleCnt="2"/>
      <dgm:spPr/>
    </dgm:pt>
    <dgm:pt modelId="{89402477-8840-4384-9429-001C7F630B8B}" type="pres">
      <dgm:prSet presAssocID="{D9CD52D2-17CB-460D-86B2-8FDA521E9C21}" presName="hierRoot2" presStyleCnt="0"/>
      <dgm:spPr/>
    </dgm:pt>
    <dgm:pt modelId="{57C74A64-57D9-4523-8CFA-D0FE6B20F286}" type="pres">
      <dgm:prSet presAssocID="{D9CD52D2-17CB-460D-86B2-8FDA521E9C21}" presName="composite2" presStyleCnt="0"/>
      <dgm:spPr/>
    </dgm:pt>
    <dgm:pt modelId="{03BBFA27-225B-4D38-9032-547C1476AB50}" type="pres">
      <dgm:prSet presAssocID="{D9CD52D2-17CB-460D-86B2-8FDA521E9C21}" presName="background2" presStyleLbl="node2" presStyleIdx="0" presStyleCnt="2"/>
      <dgm:spPr/>
    </dgm:pt>
    <dgm:pt modelId="{AFA247D1-9FDF-4E1D-8590-A5CBEB9F839E}" type="pres">
      <dgm:prSet presAssocID="{D9CD52D2-17CB-460D-86B2-8FDA521E9C21}" presName="text2" presStyleLbl="fgAcc2" presStyleIdx="0" presStyleCnt="2">
        <dgm:presLayoutVars>
          <dgm:chPref val="3"/>
        </dgm:presLayoutVars>
      </dgm:prSet>
      <dgm:spPr/>
    </dgm:pt>
    <dgm:pt modelId="{C05BC25D-F58A-4426-B110-A452181A589D}" type="pres">
      <dgm:prSet presAssocID="{D9CD52D2-17CB-460D-86B2-8FDA521E9C21}" presName="hierChild3" presStyleCnt="0"/>
      <dgm:spPr/>
    </dgm:pt>
    <dgm:pt modelId="{AC82E14E-58F3-45DA-8A32-DBE4208DE1EB}" type="pres">
      <dgm:prSet presAssocID="{D20E16D7-F367-4A8E-A5CE-F48AB9E3C7F7}" presName="Name17" presStyleLbl="parChTrans1D3" presStyleIdx="0" presStyleCnt="3"/>
      <dgm:spPr/>
    </dgm:pt>
    <dgm:pt modelId="{FD5B59A7-BBBD-4E5D-8436-BC676CDEAB5B}" type="pres">
      <dgm:prSet presAssocID="{0C3C7D87-B265-444C-A109-58847A70E79C}" presName="hierRoot3" presStyleCnt="0"/>
      <dgm:spPr/>
    </dgm:pt>
    <dgm:pt modelId="{8DC43C6A-052B-4884-80A3-13B1594785B3}" type="pres">
      <dgm:prSet presAssocID="{0C3C7D87-B265-444C-A109-58847A70E79C}" presName="composite3" presStyleCnt="0"/>
      <dgm:spPr/>
    </dgm:pt>
    <dgm:pt modelId="{5119EA37-384B-4A14-A8A0-A329C823A8E7}" type="pres">
      <dgm:prSet presAssocID="{0C3C7D87-B265-444C-A109-58847A70E79C}" presName="background3" presStyleLbl="node3" presStyleIdx="0" presStyleCnt="3"/>
      <dgm:spPr/>
    </dgm:pt>
    <dgm:pt modelId="{CE94D5D3-CF46-481B-A793-FA46F491A133}" type="pres">
      <dgm:prSet presAssocID="{0C3C7D87-B265-444C-A109-58847A70E79C}" presName="text3" presStyleLbl="fgAcc3" presStyleIdx="0" presStyleCnt="3">
        <dgm:presLayoutVars>
          <dgm:chPref val="3"/>
        </dgm:presLayoutVars>
      </dgm:prSet>
      <dgm:spPr/>
    </dgm:pt>
    <dgm:pt modelId="{07444617-E6B2-42BD-AEFC-D218367094E3}" type="pres">
      <dgm:prSet presAssocID="{0C3C7D87-B265-444C-A109-58847A70E79C}" presName="hierChild4" presStyleCnt="0"/>
      <dgm:spPr/>
    </dgm:pt>
    <dgm:pt modelId="{67691519-4D60-4D07-A202-1B312794FF25}" type="pres">
      <dgm:prSet presAssocID="{EA7A838F-CB9B-4D5D-BB06-100B07FDC6B9}" presName="Name17" presStyleLbl="parChTrans1D3" presStyleIdx="1" presStyleCnt="3"/>
      <dgm:spPr/>
    </dgm:pt>
    <dgm:pt modelId="{B79A62BD-2B9C-4376-9656-4CD2824CE6FD}" type="pres">
      <dgm:prSet presAssocID="{CA8155B3-B371-4777-8434-3A4927B40C18}" presName="hierRoot3" presStyleCnt="0"/>
      <dgm:spPr/>
    </dgm:pt>
    <dgm:pt modelId="{045746F8-5FB7-48C8-ABF9-1870329220A7}" type="pres">
      <dgm:prSet presAssocID="{CA8155B3-B371-4777-8434-3A4927B40C18}" presName="composite3" presStyleCnt="0"/>
      <dgm:spPr/>
    </dgm:pt>
    <dgm:pt modelId="{F07D6D28-C516-4584-906E-0EB658E6A6C0}" type="pres">
      <dgm:prSet presAssocID="{CA8155B3-B371-4777-8434-3A4927B40C18}" presName="background3" presStyleLbl="node3" presStyleIdx="1" presStyleCnt="3"/>
      <dgm:spPr/>
    </dgm:pt>
    <dgm:pt modelId="{494A0D0C-0123-4931-841A-2687C23A1C84}" type="pres">
      <dgm:prSet presAssocID="{CA8155B3-B371-4777-8434-3A4927B40C18}" presName="text3" presStyleLbl="fgAcc3" presStyleIdx="1" presStyleCnt="3">
        <dgm:presLayoutVars>
          <dgm:chPref val="3"/>
        </dgm:presLayoutVars>
      </dgm:prSet>
      <dgm:spPr/>
    </dgm:pt>
    <dgm:pt modelId="{69B6040A-55F5-4F0C-902B-3E0FE132EF78}" type="pres">
      <dgm:prSet presAssocID="{CA8155B3-B371-4777-8434-3A4927B40C18}" presName="hierChild4" presStyleCnt="0"/>
      <dgm:spPr/>
    </dgm:pt>
    <dgm:pt modelId="{697065D4-A215-4E33-8268-656136A1A626}" type="pres">
      <dgm:prSet presAssocID="{25AD36A1-7243-47FD-9D93-518A28EEB9D4}" presName="Name10" presStyleLbl="parChTrans1D2" presStyleIdx="1" presStyleCnt="2"/>
      <dgm:spPr/>
    </dgm:pt>
    <dgm:pt modelId="{7A8D6D11-1A7B-4D06-8F01-4F953330B322}" type="pres">
      <dgm:prSet presAssocID="{B4B1B8A1-60EC-44DD-AE62-6463EE301148}" presName="hierRoot2" presStyleCnt="0"/>
      <dgm:spPr/>
    </dgm:pt>
    <dgm:pt modelId="{3A84C8A9-FC20-44AB-85C3-8BCCC3F111A8}" type="pres">
      <dgm:prSet presAssocID="{B4B1B8A1-60EC-44DD-AE62-6463EE301148}" presName="composite2" presStyleCnt="0"/>
      <dgm:spPr/>
    </dgm:pt>
    <dgm:pt modelId="{755C95DB-9F48-4669-A423-E7935ADDEC0D}" type="pres">
      <dgm:prSet presAssocID="{B4B1B8A1-60EC-44DD-AE62-6463EE301148}" presName="background2" presStyleLbl="node2" presStyleIdx="1" presStyleCnt="2"/>
      <dgm:spPr/>
    </dgm:pt>
    <dgm:pt modelId="{750B7EFB-5CC3-4B04-A719-BDB6E5BFE5A9}" type="pres">
      <dgm:prSet presAssocID="{B4B1B8A1-60EC-44DD-AE62-6463EE301148}" presName="text2" presStyleLbl="fgAcc2" presStyleIdx="1" presStyleCnt="2">
        <dgm:presLayoutVars>
          <dgm:chPref val="3"/>
        </dgm:presLayoutVars>
      </dgm:prSet>
      <dgm:spPr/>
    </dgm:pt>
    <dgm:pt modelId="{22CBFCB1-6885-40A4-8C9B-26EAC7FD3430}" type="pres">
      <dgm:prSet presAssocID="{B4B1B8A1-60EC-44DD-AE62-6463EE301148}" presName="hierChild3" presStyleCnt="0"/>
      <dgm:spPr/>
    </dgm:pt>
    <dgm:pt modelId="{8B1FAFA1-6EA8-4FC8-9BC9-44271590410F}" type="pres">
      <dgm:prSet presAssocID="{2764AB5D-F643-4DB9-9FF1-D0259948A9D8}" presName="Name17" presStyleLbl="parChTrans1D3" presStyleIdx="2" presStyleCnt="3"/>
      <dgm:spPr/>
    </dgm:pt>
    <dgm:pt modelId="{73DCBED1-6A46-4366-86C8-C9418925065E}" type="pres">
      <dgm:prSet presAssocID="{2A77BF91-E794-4473-9013-DDDA15DE76A7}" presName="hierRoot3" presStyleCnt="0"/>
      <dgm:spPr/>
    </dgm:pt>
    <dgm:pt modelId="{1099BF9E-3AFC-477A-8773-B007BAD984CC}" type="pres">
      <dgm:prSet presAssocID="{2A77BF91-E794-4473-9013-DDDA15DE76A7}" presName="composite3" presStyleCnt="0"/>
      <dgm:spPr/>
    </dgm:pt>
    <dgm:pt modelId="{067214FD-3703-4E84-B36F-9680E3E8FFD1}" type="pres">
      <dgm:prSet presAssocID="{2A77BF91-E794-4473-9013-DDDA15DE76A7}" presName="background3" presStyleLbl="node3" presStyleIdx="2" presStyleCnt="3"/>
      <dgm:spPr/>
    </dgm:pt>
    <dgm:pt modelId="{41C0074D-F011-4649-85BB-9402420FED67}" type="pres">
      <dgm:prSet presAssocID="{2A77BF91-E794-4473-9013-DDDA15DE76A7}" presName="text3" presStyleLbl="fgAcc3" presStyleIdx="2" presStyleCnt="3">
        <dgm:presLayoutVars>
          <dgm:chPref val="3"/>
        </dgm:presLayoutVars>
      </dgm:prSet>
      <dgm:spPr/>
    </dgm:pt>
    <dgm:pt modelId="{B375D879-11FD-45B4-A4DD-4EA010F04F1C}" type="pres">
      <dgm:prSet presAssocID="{2A77BF91-E794-4473-9013-DDDA15DE76A7}" presName="hierChild4" presStyleCnt="0"/>
      <dgm:spPr/>
    </dgm:pt>
  </dgm:ptLst>
  <dgm:cxnLst>
    <dgm:cxn modelId="{CA4CA713-2512-4FB9-89C1-3BEC47D07100}" type="presOf" srcId="{25AD36A1-7243-47FD-9D93-518A28EEB9D4}" destId="{697065D4-A215-4E33-8268-656136A1A626}" srcOrd="0" destOrd="0" presId="urn:microsoft.com/office/officeart/2005/8/layout/hierarchy1"/>
    <dgm:cxn modelId="{1EB95721-9021-4417-9157-F808DB35815C}" srcId="{B4B1B8A1-60EC-44DD-AE62-6463EE301148}" destId="{2A77BF91-E794-4473-9013-DDDA15DE76A7}" srcOrd="0" destOrd="0" parTransId="{2764AB5D-F643-4DB9-9FF1-D0259948A9D8}" sibTransId="{A633BFFD-1549-426F-8C0B-450C1EA2B964}"/>
    <dgm:cxn modelId="{EAD5732D-EBCF-4125-A7F1-B0B3ED3A3798}" type="presOf" srcId="{05BF6D80-A8E8-4632-924D-4CB749BD6504}" destId="{7B68E139-0C0C-4E6F-BA5C-BDB158A799DE}" srcOrd="0" destOrd="0" presId="urn:microsoft.com/office/officeart/2005/8/layout/hierarchy1"/>
    <dgm:cxn modelId="{5F08BD2E-4551-4512-BDEB-DB022FFE1CDD}" type="presOf" srcId="{EFC5BDBA-04BE-418A-A50C-387545C93725}" destId="{9E4AF01F-6D56-46FC-8EF2-D0840289823C}" srcOrd="0" destOrd="0" presId="urn:microsoft.com/office/officeart/2005/8/layout/hierarchy1"/>
    <dgm:cxn modelId="{A5E5ED3B-F5DF-4CA3-9E66-2BA6069E7554}" type="presOf" srcId="{B4B1B8A1-60EC-44DD-AE62-6463EE301148}" destId="{750B7EFB-5CC3-4B04-A719-BDB6E5BFE5A9}" srcOrd="0" destOrd="0" presId="urn:microsoft.com/office/officeart/2005/8/layout/hierarchy1"/>
    <dgm:cxn modelId="{E61A653F-6CA4-48AF-9323-89D2AFA2FA1F}" type="presOf" srcId="{D20E16D7-F367-4A8E-A5CE-F48AB9E3C7F7}" destId="{AC82E14E-58F3-45DA-8A32-DBE4208DE1EB}" srcOrd="0" destOrd="0" presId="urn:microsoft.com/office/officeart/2005/8/layout/hierarchy1"/>
    <dgm:cxn modelId="{44C98740-FCC3-4F4B-B06C-804A9FFBF7D0}" srcId="{51BBD5EA-6389-48C4-9B99-F260485A2405}" destId="{D9CD52D2-17CB-460D-86B2-8FDA521E9C21}" srcOrd="0" destOrd="0" parTransId="{05BF6D80-A8E8-4632-924D-4CB749BD6504}" sibTransId="{515CD580-44F5-4B9A-9D94-AD36D7C53E49}"/>
    <dgm:cxn modelId="{3155E35D-3CC4-4414-9F21-773FEC7310A1}" srcId="{D9CD52D2-17CB-460D-86B2-8FDA521E9C21}" destId="{0C3C7D87-B265-444C-A109-58847A70E79C}" srcOrd="0" destOrd="0" parTransId="{D20E16D7-F367-4A8E-A5CE-F48AB9E3C7F7}" sibTransId="{8273348B-146D-43AC-BC9F-8E868D811917}"/>
    <dgm:cxn modelId="{454BFF57-0DD7-4BE5-A80F-13C5C0C53D75}" srcId="{EFC5BDBA-04BE-418A-A50C-387545C93725}" destId="{51BBD5EA-6389-48C4-9B99-F260485A2405}" srcOrd="0" destOrd="0" parTransId="{EB670048-B304-42A5-8029-3DFE2D689DF3}" sibTransId="{6EB61C30-D24F-4D34-AF01-917D4F83E328}"/>
    <dgm:cxn modelId="{FA525181-748E-49DB-AE62-5E732CA3E9C7}" type="presOf" srcId="{CA8155B3-B371-4777-8434-3A4927B40C18}" destId="{494A0D0C-0123-4931-841A-2687C23A1C84}" srcOrd="0" destOrd="0" presId="urn:microsoft.com/office/officeart/2005/8/layout/hierarchy1"/>
    <dgm:cxn modelId="{9C37FDA1-CCEB-40DA-9682-9F69FFBA8891}" type="presOf" srcId="{0C3C7D87-B265-444C-A109-58847A70E79C}" destId="{CE94D5D3-CF46-481B-A793-FA46F491A133}" srcOrd="0" destOrd="0" presId="urn:microsoft.com/office/officeart/2005/8/layout/hierarchy1"/>
    <dgm:cxn modelId="{46F171A2-9CD6-4F22-BE3A-0AF203AA2F58}" srcId="{51BBD5EA-6389-48C4-9B99-F260485A2405}" destId="{B4B1B8A1-60EC-44DD-AE62-6463EE301148}" srcOrd="1" destOrd="0" parTransId="{25AD36A1-7243-47FD-9D93-518A28EEB9D4}" sibTransId="{8C64292A-817D-44D6-AA86-2AC8BAEF6238}"/>
    <dgm:cxn modelId="{9B3DADA3-F438-452B-91B5-AF7BAA7CB24C}" type="presOf" srcId="{2764AB5D-F643-4DB9-9FF1-D0259948A9D8}" destId="{8B1FAFA1-6EA8-4FC8-9BC9-44271590410F}" srcOrd="0" destOrd="0" presId="urn:microsoft.com/office/officeart/2005/8/layout/hierarchy1"/>
    <dgm:cxn modelId="{3603C4C2-953E-427C-9336-2AC72AAF1F5A}" type="presOf" srcId="{51BBD5EA-6389-48C4-9B99-F260485A2405}" destId="{06422C47-B6AA-491F-AD9C-F25FE889C66C}" srcOrd="0" destOrd="0" presId="urn:microsoft.com/office/officeart/2005/8/layout/hierarchy1"/>
    <dgm:cxn modelId="{11CC81EF-E758-4D0F-8BFB-D5C4C6081D02}" type="presOf" srcId="{D9CD52D2-17CB-460D-86B2-8FDA521E9C21}" destId="{AFA247D1-9FDF-4E1D-8590-A5CBEB9F839E}" srcOrd="0" destOrd="0" presId="urn:microsoft.com/office/officeart/2005/8/layout/hierarchy1"/>
    <dgm:cxn modelId="{ADF7AAF5-BB43-43FA-8915-9EAD01D7E13E}" type="presOf" srcId="{EA7A838F-CB9B-4D5D-BB06-100B07FDC6B9}" destId="{67691519-4D60-4D07-A202-1B312794FF25}" srcOrd="0" destOrd="0" presId="urn:microsoft.com/office/officeart/2005/8/layout/hierarchy1"/>
    <dgm:cxn modelId="{E76CF0F5-47EA-4954-9CA1-495592FF9A54}" srcId="{D9CD52D2-17CB-460D-86B2-8FDA521E9C21}" destId="{CA8155B3-B371-4777-8434-3A4927B40C18}" srcOrd="1" destOrd="0" parTransId="{EA7A838F-CB9B-4D5D-BB06-100B07FDC6B9}" sibTransId="{DEAE6AAB-0E5C-4984-A5F8-217EDE464EB7}"/>
    <dgm:cxn modelId="{C2FEDAFC-A430-4018-9AF7-BB4D6433C981}" type="presOf" srcId="{2A77BF91-E794-4473-9013-DDDA15DE76A7}" destId="{41C0074D-F011-4649-85BB-9402420FED67}" srcOrd="0" destOrd="0" presId="urn:microsoft.com/office/officeart/2005/8/layout/hierarchy1"/>
    <dgm:cxn modelId="{4CE895E8-7DD8-4BD3-A989-5229A720856C}" type="presParOf" srcId="{9E4AF01F-6D56-46FC-8EF2-D0840289823C}" destId="{E83BAA9F-5C17-4E68-B28A-ED3E6764A865}" srcOrd="0" destOrd="0" presId="urn:microsoft.com/office/officeart/2005/8/layout/hierarchy1"/>
    <dgm:cxn modelId="{15D2A06A-ABC4-45CE-AC10-BA595B217CF7}" type="presParOf" srcId="{E83BAA9F-5C17-4E68-B28A-ED3E6764A865}" destId="{3BBB7C07-03E3-47C5-A60A-DAC8AD3D2C68}" srcOrd="0" destOrd="0" presId="urn:microsoft.com/office/officeart/2005/8/layout/hierarchy1"/>
    <dgm:cxn modelId="{17EA1A52-6EE3-4164-B227-A21AF3306ACC}" type="presParOf" srcId="{3BBB7C07-03E3-47C5-A60A-DAC8AD3D2C68}" destId="{B44D82FA-AF6C-422A-A470-82566F6E56A3}" srcOrd="0" destOrd="0" presId="urn:microsoft.com/office/officeart/2005/8/layout/hierarchy1"/>
    <dgm:cxn modelId="{F6FA2EA9-C1FD-4948-8ACC-38DE5F157A55}" type="presParOf" srcId="{3BBB7C07-03E3-47C5-A60A-DAC8AD3D2C68}" destId="{06422C47-B6AA-491F-AD9C-F25FE889C66C}" srcOrd="1" destOrd="0" presId="urn:microsoft.com/office/officeart/2005/8/layout/hierarchy1"/>
    <dgm:cxn modelId="{8FD19A28-F255-4B8B-905D-7FC1C8E4FD91}" type="presParOf" srcId="{E83BAA9F-5C17-4E68-B28A-ED3E6764A865}" destId="{86833A96-89CF-4950-B9B3-7BD58E46A26E}" srcOrd="1" destOrd="0" presId="urn:microsoft.com/office/officeart/2005/8/layout/hierarchy1"/>
    <dgm:cxn modelId="{749D04E1-7B8C-44AD-B227-70B4F8475CA9}" type="presParOf" srcId="{86833A96-89CF-4950-B9B3-7BD58E46A26E}" destId="{7B68E139-0C0C-4E6F-BA5C-BDB158A799DE}" srcOrd="0" destOrd="0" presId="urn:microsoft.com/office/officeart/2005/8/layout/hierarchy1"/>
    <dgm:cxn modelId="{D54237F5-379A-476D-AC74-57289ECCC933}" type="presParOf" srcId="{86833A96-89CF-4950-B9B3-7BD58E46A26E}" destId="{89402477-8840-4384-9429-001C7F630B8B}" srcOrd="1" destOrd="0" presId="urn:microsoft.com/office/officeart/2005/8/layout/hierarchy1"/>
    <dgm:cxn modelId="{5DCCC478-E8F3-430A-AC79-D1BBBF91A89C}" type="presParOf" srcId="{89402477-8840-4384-9429-001C7F630B8B}" destId="{57C74A64-57D9-4523-8CFA-D0FE6B20F286}" srcOrd="0" destOrd="0" presId="urn:microsoft.com/office/officeart/2005/8/layout/hierarchy1"/>
    <dgm:cxn modelId="{36D9FC45-7FE0-4968-ABCF-F294DFE5CFF9}" type="presParOf" srcId="{57C74A64-57D9-4523-8CFA-D0FE6B20F286}" destId="{03BBFA27-225B-4D38-9032-547C1476AB50}" srcOrd="0" destOrd="0" presId="urn:microsoft.com/office/officeart/2005/8/layout/hierarchy1"/>
    <dgm:cxn modelId="{08B3FB63-AF3F-4257-B898-131ACBE0F172}" type="presParOf" srcId="{57C74A64-57D9-4523-8CFA-D0FE6B20F286}" destId="{AFA247D1-9FDF-4E1D-8590-A5CBEB9F839E}" srcOrd="1" destOrd="0" presId="urn:microsoft.com/office/officeart/2005/8/layout/hierarchy1"/>
    <dgm:cxn modelId="{73D96417-13DF-425E-BC15-29C989147CB3}" type="presParOf" srcId="{89402477-8840-4384-9429-001C7F630B8B}" destId="{C05BC25D-F58A-4426-B110-A452181A589D}" srcOrd="1" destOrd="0" presId="urn:microsoft.com/office/officeart/2005/8/layout/hierarchy1"/>
    <dgm:cxn modelId="{AB92327A-A339-4A65-B051-39F78C0B44A1}" type="presParOf" srcId="{C05BC25D-F58A-4426-B110-A452181A589D}" destId="{AC82E14E-58F3-45DA-8A32-DBE4208DE1EB}" srcOrd="0" destOrd="0" presId="urn:microsoft.com/office/officeart/2005/8/layout/hierarchy1"/>
    <dgm:cxn modelId="{7327DEA5-6DD4-48E9-A00C-70E4D3F90D8A}" type="presParOf" srcId="{C05BC25D-F58A-4426-B110-A452181A589D}" destId="{FD5B59A7-BBBD-4E5D-8436-BC676CDEAB5B}" srcOrd="1" destOrd="0" presId="urn:microsoft.com/office/officeart/2005/8/layout/hierarchy1"/>
    <dgm:cxn modelId="{E4B35B3A-F23B-4B0C-945C-7A52DA4FC30A}" type="presParOf" srcId="{FD5B59A7-BBBD-4E5D-8436-BC676CDEAB5B}" destId="{8DC43C6A-052B-4884-80A3-13B1594785B3}" srcOrd="0" destOrd="0" presId="urn:microsoft.com/office/officeart/2005/8/layout/hierarchy1"/>
    <dgm:cxn modelId="{D903048B-38BD-4205-BB75-1B3755A46366}" type="presParOf" srcId="{8DC43C6A-052B-4884-80A3-13B1594785B3}" destId="{5119EA37-384B-4A14-A8A0-A329C823A8E7}" srcOrd="0" destOrd="0" presId="urn:microsoft.com/office/officeart/2005/8/layout/hierarchy1"/>
    <dgm:cxn modelId="{F1AFEBB3-1748-4BA5-B287-2D0FF7510BAC}" type="presParOf" srcId="{8DC43C6A-052B-4884-80A3-13B1594785B3}" destId="{CE94D5D3-CF46-481B-A793-FA46F491A133}" srcOrd="1" destOrd="0" presId="urn:microsoft.com/office/officeart/2005/8/layout/hierarchy1"/>
    <dgm:cxn modelId="{06EEC003-F2CE-4AEE-BF5A-34524E2A1D16}" type="presParOf" srcId="{FD5B59A7-BBBD-4E5D-8436-BC676CDEAB5B}" destId="{07444617-E6B2-42BD-AEFC-D218367094E3}" srcOrd="1" destOrd="0" presId="urn:microsoft.com/office/officeart/2005/8/layout/hierarchy1"/>
    <dgm:cxn modelId="{5EEFF4D2-1394-4674-93A7-908C00323718}" type="presParOf" srcId="{C05BC25D-F58A-4426-B110-A452181A589D}" destId="{67691519-4D60-4D07-A202-1B312794FF25}" srcOrd="2" destOrd="0" presId="urn:microsoft.com/office/officeart/2005/8/layout/hierarchy1"/>
    <dgm:cxn modelId="{486F74FA-B10C-4260-B7BF-C95D7E1DB870}" type="presParOf" srcId="{C05BC25D-F58A-4426-B110-A452181A589D}" destId="{B79A62BD-2B9C-4376-9656-4CD2824CE6FD}" srcOrd="3" destOrd="0" presId="urn:microsoft.com/office/officeart/2005/8/layout/hierarchy1"/>
    <dgm:cxn modelId="{69AD668E-A6C2-4450-9A3A-B2C488FA72D9}" type="presParOf" srcId="{B79A62BD-2B9C-4376-9656-4CD2824CE6FD}" destId="{045746F8-5FB7-48C8-ABF9-1870329220A7}" srcOrd="0" destOrd="0" presId="urn:microsoft.com/office/officeart/2005/8/layout/hierarchy1"/>
    <dgm:cxn modelId="{A386C9C7-0DAA-4A5A-904F-AC0590FFDEC0}" type="presParOf" srcId="{045746F8-5FB7-48C8-ABF9-1870329220A7}" destId="{F07D6D28-C516-4584-906E-0EB658E6A6C0}" srcOrd="0" destOrd="0" presId="urn:microsoft.com/office/officeart/2005/8/layout/hierarchy1"/>
    <dgm:cxn modelId="{FAF19989-62A5-46D8-8FEA-72CF90C5E64D}" type="presParOf" srcId="{045746F8-5FB7-48C8-ABF9-1870329220A7}" destId="{494A0D0C-0123-4931-841A-2687C23A1C84}" srcOrd="1" destOrd="0" presId="urn:microsoft.com/office/officeart/2005/8/layout/hierarchy1"/>
    <dgm:cxn modelId="{5C17C229-5E49-4CF1-8118-8B02EA94B46E}" type="presParOf" srcId="{B79A62BD-2B9C-4376-9656-4CD2824CE6FD}" destId="{69B6040A-55F5-4F0C-902B-3E0FE132EF78}" srcOrd="1" destOrd="0" presId="urn:microsoft.com/office/officeart/2005/8/layout/hierarchy1"/>
    <dgm:cxn modelId="{D0B00684-F6BC-496F-BEDB-829B6659D3F7}" type="presParOf" srcId="{86833A96-89CF-4950-B9B3-7BD58E46A26E}" destId="{697065D4-A215-4E33-8268-656136A1A626}" srcOrd="2" destOrd="0" presId="urn:microsoft.com/office/officeart/2005/8/layout/hierarchy1"/>
    <dgm:cxn modelId="{0FCFFBCB-0073-4E77-8627-6D89371F31C2}" type="presParOf" srcId="{86833A96-89CF-4950-B9B3-7BD58E46A26E}" destId="{7A8D6D11-1A7B-4D06-8F01-4F953330B322}" srcOrd="3" destOrd="0" presId="urn:microsoft.com/office/officeart/2005/8/layout/hierarchy1"/>
    <dgm:cxn modelId="{E1408B5E-9971-4968-A74E-DD7410908ACF}" type="presParOf" srcId="{7A8D6D11-1A7B-4D06-8F01-4F953330B322}" destId="{3A84C8A9-FC20-44AB-85C3-8BCCC3F111A8}" srcOrd="0" destOrd="0" presId="urn:microsoft.com/office/officeart/2005/8/layout/hierarchy1"/>
    <dgm:cxn modelId="{EE99567A-4989-4B8B-8C5F-7C21F0DB0E67}" type="presParOf" srcId="{3A84C8A9-FC20-44AB-85C3-8BCCC3F111A8}" destId="{755C95DB-9F48-4669-A423-E7935ADDEC0D}" srcOrd="0" destOrd="0" presId="urn:microsoft.com/office/officeart/2005/8/layout/hierarchy1"/>
    <dgm:cxn modelId="{F4E5D05E-26CF-44DB-9F96-72BEFC1419A3}" type="presParOf" srcId="{3A84C8A9-FC20-44AB-85C3-8BCCC3F111A8}" destId="{750B7EFB-5CC3-4B04-A719-BDB6E5BFE5A9}" srcOrd="1" destOrd="0" presId="urn:microsoft.com/office/officeart/2005/8/layout/hierarchy1"/>
    <dgm:cxn modelId="{A3275C46-31DD-40B0-9D88-173E0F0BB960}" type="presParOf" srcId="{7A8D6D11-1A7B-4D06-8F01-4F953330B322}" destId="{22CBFCB1-6885-40A4-8C9B-26EAC7FD3430}" srcOrd="1" destOrd="0" presId="urn:microsoft.com/office/officeart/2005/8/layout/hierarchy1"/>
    <dgm:cxn modelId="{57DD21A0-FEA6-408D-A6D4-E4A9992C4653}" type="presParOf" srcId="{22CBFCB1-6885-40A4-8C9B-26EAC7FD3430}" destId="{8B1FAFA1-6EA8-4FC8-9BC9-44271590410F}" srcOrd="0" destOrd="0" presId="urn:microsoft.com/office/officeart/2005/8/layout/hierarchy1"/>
    <dgm:cxn modelId="{579D7E39-038E-420A-ABE1-F3FD3E96C77D}" type="presParOf" srcId="{22CBFCB1-6885-40A4-8C9B-26EAC7FD3430}" destId="{73DCBED1-6A46-4366-86C8-C9418925065E}" srcOrd="1" destOrd="0" presId="urn:microsoft.com/office/officeart/2005/8/layout/hierarchy1"/>
    <dgm:cxn modelId="{49DDCD4B-9E44-4701-AE4A-57C41DB29992}" type="presParOf" srcId="{73DCBED1-6A46-4366-86C8-C9418925065E}" destId="{1099BF9E-3AFC-477A-8773-B007BAD984CC}" srcOrd="0" destOrd="0" presId="urn:microsoft.com/office/officeart/2005/8/layout/hierarchy1"/>
    <dgm:cxn modelId="{D606C214-E061-419F-9777-5B9B10CF3B6B}" type="presParOf" srcId="{1099BF9E-3AFC-477A-8773-B007BAD984CC}" destId="{067214FD-3703-4E84-B36F-9680E3E8FFD1}" srcOrd="0" destOrd="0" presId="urn:microsoft.com/office/officeart/2005/8/layout/hierarchy1"/>
    <dgm:cxn modelId="{AC3048A6-6DCA-4002-806B-350B589C98AD}" type="presParOf" srcId="{1099BF9E-3AFC-477A-8773-B007BAD984CC}" destId="{41C0074D-F011-4649-85BB-9402420FED67}" srcOrd="1" destOrd="0" presId="urn:microsoft.com/office/officeart/2005/8/layout/hierarchy1"/>
    <dgm:cxn modelId="{0FF8B878-699D-45E1-943B-4E272B2240F0}" type="presParOf" srcId="{73DCBED1-6A46-4366-86C8-C9418925065E}" destId="{B375D879-11FD-45B4-A4DD-4EA010F04F1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05B621-5BCA-4D4B-A6BD-9D579A1D34E1}" type="doc">
      <dgm:prSet loTypeId="urn:microsoft.com/office/officeart/2008/layout/LinedList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792FBD20-9D21-436B-85D0-E8BF9DAE09A6}">
      <dgm:prSet phldrT="[文本]" custT="1"/>
      <dgm:spPr/>
      <dgm:t>
        <a:bodyPr/>
        <a:lstStyle/>
        <a:p>
          <a:pPr>
            <a:lnSpc>
              <a:spcPts val="2100"/>
            </a:lnSpc>
          </a:pPr>
          <a:r>
            <a:rPr lang="zh-CN" altLang="en-US" sz="1800" b="1" kern="800" baseline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成本相关指标</a:t>
          </a:r>
        </a:p>
      </dgm:t>
    </dgm:pt>
    <dgm:pt modelId="{259EAFCF-6543-4D48-87F0-DEC4A028F2EE}" type="parTrans" cxnId="{9A3A0E42-BEAB-4372-9958-0311D6221824}">
      <dgm:prSet/>
      <dgm:spPr/>
      <dgm:t>
        <a:bodyPr/>
        <a:lstStyle/>
        <a:p>
          <a:endParaRPr lang="zh-CN" altLang="en-US"/>
        </a:p>
      </dgm:t>
    </dgm:pt>
    <dgm:pt modelId="{E2CA7B3D-E3E5-4B6B-AE7C-B4679983590D}" type="sibTrans" cxnId="{9A3A0E42-BEAB-4372-9958-0311D6221824}">
      <dgm:prSet/>
      <dgm:spPr/>
      <dgm:t>
        <a:bodyPr/>
        <a:lstStyle/>
        <a:p>
          <a:endParaRPr lang="zh-CN" altLang="en-US"/>
        </a:p>
      </dgm:t>
    </dgm:pt>
    <dgm:pt modelId="{481D63DD-10A9-4AFF-AA7B-C588AD7D274F}">
      <dgm:prSet phldrT="[文本]" custT="1"/>
      <dgm:spPr/>
      <dgm:t>
        <a:bodyPr/>
        <a:lstStyle/>
        <a:p>
          <a:pPr algn="ctr"/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原料成本</a:t>
          </a:r>
        </a:p>
      </dgm:t>
    </dgm:pt>
    <dgm:pt modelId="{2C8370A0-9783-49B3-A9C3-587149048259}" type="parTrans" cxnId="{29C864E0-A624-4D7D-A49A-BB4F62547C56}">
      <dgm:prSet/>
      <dgm:spPr/>
      <dgm:t>
        <a:bodyPr/>
        <a:lstStyle/>
        <a:p>
          <a:endParaRPr lang="zh-CN" altLang="en-US"/>
        </a:p>
      </dgm:t>
    </dgm:pt>
    <dgm:pt modelId="{5DDC9B81-EF1A-43C0-9F5C-8D8EB63461F5}" type="sibTrans" cxnId="{29C864E0-A624-4D7D-A49A-BB4F62547C56}">
      <dgm:prSet/>
      <dgm:spPr/>
      <dgm:t>
        <a:bodyPr/>
        <a:lstStyle/>
        <a:p>
          <a:endParaRPr lang="zh-CN" altLang="en-US"/>
        </a:p>
      </dgm:t>
    </dgm:pt>
    <dgm:pt modelId="{0438F595-AE1E-4F57-87BA-27282CA6ACDB}">
      <dgm:prSet phldrT="[文本]" custT="1"/>
      <dgm:spPr/>
      <dgm:t>
        <a:bodyPr/>
        <a:lstStyle/>
        <a:p>
          <a:pPr algn="ctr"/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制造成本</a:t>
          </a:r>
        </a:p>
      </dgm:t>
    </dgm:pt>
    <dgm:pt modelId="{07D99F9D-C085-4B5D-A0AE-E1AF1F70AFFC}" type="parTrans" cxnId="{CCCDC10F-2FE9-4D58-A636-49303917876D}">
      <dgm:prSet/>
      <dgm:spPr/>
      <dgm:t>
        <a:bodyPr/>
        <a:lstStyle/>
        <a:p>
          <a:endParaRPr lang="zh-CN" altLang="en-US"/>
        </a:p>
      </dgm:t>
    </dgm:pt>
    <dgm:pt modelId="{080C28BB-327F-44B2-ABE4-41477E3B88F8}" type="sibTrans" cxnId="{CCCDC10F-2FE9-4D58-A636-49303917876D}">
      <dgm:prSet/>
      <dgm:spPr/>
      <dgm:t>
        <a:bodyPr/>
        <a:lstStyle/>
        <a:p>
          <a:endParaRPr lang="zh-CN" altLang="en-US"/>
        </a:p>
      </dgm:t>
    </dgm:pt>
    <dgm:pt modelId="{BE1FF9B3-E18C-43E5-908F-6A6FD268603F}">
      <dgm:prSet phldrT="[文本]" custT="1"/>
      <dgm:spPr/>
      <dgm:t>
        <a:bodyPr/>
        <a:lstStyle/>
        <a:p>
          <a:pPr algn="ctr"/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物流成本</a:t>
          </a:r>
        </a:p>
      </dgm:t>
    </dgm:pt>
    <dgm:pt modelId="{444C5186-67EA-41C5-95BF-4E10A2E1502B}" type="parTrans" cxnId="{435FDF75-44C6-4F44-9503-2EF2320DB65B}">
      <dgm:prSet/>
      <dgm:spPr/>
      <dgm:t>
        <a:bodyPr/>
        <a:lstStyle/>
        <a:p>
          <a:endParaRPr lang="zh-CN" altLang="en-US"/>
        </a:p>
      </dgm:t>
    </dgm:pt>
    <dgm:pt modelId="{E588F861-359B-4F2B-BCD1-BF4E19B26755}" type="sibTrans" cxnId="{435FDF75-44C6-4F44-9503-2EF2320DB65B}">
      <dgm:prSet/>
      <dgm:spPr/>
      <dgm:t>
        <a:bodyPr/>
        <a:lstStyle/>
        <a:p>
          <a:endParaRPr lang="zh-CN" altLang="en-US"/>
        </a:p>
      </dgm:t>
    </dgm:pt>
    <dgm:pt modelId="{FDB67C7E-A65C-4992-93DC-59A02C0F8AA0}" type="pres">
      <dgm:prSet presAssocID="{1305B621-5BCA-4D4B-A6BD-9D579A1D34E1}" presName="vert0" presStyleCnt="0">
        <dgm:presLayoutVars>
          <dgm:dir/>
          <dgm:animOne val="branch"/>
          <dgm:animLvl val="lvl"/>
        </dgm:presLayoutVars>
      </dgm:prSet>
      <dgm:spPr/>
    </dgm:pt>
    <dgm:pt modelId="{3507A662-0BDD-45AD-87A4-B4FE09341D20}" type="pres">
      <dgm:prSet presAssocID="{792FBD20-9D21-436B-85D0-E8BF9DAE09A6}" presName="thickLine" presStyleLbl="alignNode1" presStyleIdx="0" presStyleCnt="1"/>
      <dgm:spPr/>
    </dgm:pt>
    <dgm:pt modelId="{AD6F9EAC-0117-4677-8697-4E98CF6FB342}" type="pres">
      <dgm:prSet presAssocID="{792FBD20-9D21-436B-85D0-E8BF9DAE09A6}" presName="horz1" presStyleCnt="0"/>
      <dgm:spPr/>
    </dgm:pt>
    <dgm:pt modelId="{15F42FC1-9343-49B5-A00D-642B4F80B0F3}" type="pres">
      <dgm:prSet presAssocID="{792FBD20-9D21-436B-85D0-E8BF9DAE09A6}" presName="tx1" presStyleLbl="revTx" presStyleIdx="0" presStyleCnt="4"/>
      <dgm:spPr/>
    </dgm:pt>
    <dgm:pt modelId="{FBFA2213-5AA9-47A8-B11F-77555E950844}" type="pres">
      <dgm:prSet presAssocID="{792FBD20-9D21-436B-85D0-E8BF9DAE09A6}" presName="vert1" presStyleCnt="0"/>
      <dgm:spPr/>
    </dgm:pt>
    <dgm:pt modelId="{AFE9746C-1869-46F4-8BB2-D021F97EC179}" type="pres">
      <dgm:prSet presAssocID="{481D63DD-10A9-4AFF-AA7B-C588AD7D274F}" presName="vertSpace2a" presStyleCnt="0"/>
      <dgm:spPr/>
    </dgm:pt>
    <dgm:pt modelId="{A00EF703-D001-4183-A869-1D6493BCA03E}" type="pres">
      <dgm:prSet presAssocID="{481D63DD-10A9-4AFF-AA7B-C588AD7D274F}" presName="horz2" presStyleCnt="0"/>
      <dgm:spPr/>
    </dgm:pt>
    <dgm:pt modelId="{41AF3275-F996-4D1A-97B0-6223CCDCA401}" type="pres">
      <dgm:prSet presAssocID="{481D63DD-10A9-4AFF-AA7B-C588AD7D274F}" presName="horzSpace2" presStyleCnt="0"/>
      <dgm:spPr/>
    </dgm:pt>
    <dgm:pt modelId="{A8288C81-3845-4958-A215-F58EC7957B59}" type="pres">
      <dgm:prSet presAssocID="{481D63DD-10A9-4AFF-AA7B-C588AD7D274F}" presName="tx2" presStyleLbl="revTx" presStyleIdx="1" presStyleCnt="4"/>
      <dgm:spPr/>
    </dgm:pt>
    <dgm:pt modelId="{1738A49D-2EB4-45DD-9790-A7B024C1E162}" type="pres">
      <dgm:prSet presAssocID="{481D63DD-10A9-4AFF-AA7B-C588AD7D274F}" presName="vert2" presStyleCnt="0"/>
      <dgm:spPr/>
    </dgm:pt>
    <dgm:pt modelId="{08D6D915-7CF6-47A6-B4E5-E648A01042A8}" type="pres">
      <dgm:prSet presAssocID="{481D63DD-10A9-4AFF-AA7B-C588AD7D274F}" presName="thinLine2b" presStyleLbl="callout" presStyleIdx="0" presStyleCnt="3"/>
      <dgm:spPr/>
    </dgm:pt>
    <dgm:pt modelId="{2132C03E-DF81-45E9-A3F6-A9B4C2ED8C3E}" type="pres">
      <dgm:prSet presAssocID="{481D63DD-10A9-4AFF-AA7B-C588AD7D274F}" presName="vertSpace2b" presStyleCnt="0"/>
      <dgm:spPr/>
    </dgm:pt>
    <dgm:pt modelId="{5568FA95-0FB7-4E4E-8559-AB96F02B1EBA}" type="pres">
      <dgm:prSet presAssocID="{0438F595-AE1E-4F57-87BA-27282CA6ACDB}" presName="horz2" presStyleCnt="0"/>
      <dgm:spPr/>
    </dgm:pt>
    <dgm:pt modelId="{7E6E3962-786D-4513-B51B-A42B9153F8BC}" type="pres">
      <dgm:prSet presAssocID="{0438F595-AE1E-4F57-87BA-27282CA6ACDB}" presName="horzSpace2" presStyleCnt="0"/>
      <dgm:spPr/>
    </dgm:pt>
    <dgm:pt modelId="{4635411E-F785-48D9-9CC5-CD4E4A9277A7}" type="pres">
      <dgm:prSet presAssocID="{0438F595-AE1E-4F57-87BA-27282CA6ACDB}" presName="tx2" presStyleLbl="revTx" presStyleIdx="2" presStyleCnt="4"/>
      <dgm:spPr/>
    </dgm:pt>
    <dgm:pt modelId="{33162DA0-D97D-4EF4-BF2D-8A1215CBE508}" type="pres">
      <dgm:prSet presAssocID="{0438F595-AE1E-4F57-87BA-27282CA6ACDB}" presName="vert2" presStyleCnt="0"/>
      <dgm:spPr/>
    </dgm:pt>
    <dgm:pt modelId="{8B6A3C51-245D-4496-B75E-8BB1082210D4}" type="pres">
      <dgm:prSet presAssocID="{0438F595-AE1E-4F57-87BA-27282CA6ACDB}" presName="thinLine2b" presStyleLbl="callout" presStyleIdx="1" presStyleCnt="3"/>
      <dgm:spPr/>
    </dgm:pt>
    <dgm:pt modelId="{B6900379-F756-4DF5-B7BB-C3D317BCE761}" type="pres">
      <dgm:prSet presAssocID="{0438F595-AE1E-4F57-87BA-27282CA6ACDB}" presName="vertSpace2b" presStyleCnt="0"/>
      <dgm:spPr/>
    </dgm:pt>
    <dgm:pt modelId="{EFE1C551-0411-4CF4-A14E-4B548843B085}" type="pres">
      <dgm:prSet presAssocID="{BE1FF9B3-E18C-43E5-908F-6A6FD268603F}" presName="horz2" presStyleCnt="0"/>
      <dgm:spPr/>
    </dgm:pt>
    <dgm:pt modelId="{53846924-C4C5-4356-B416-3503B90CDC52}" type="pres">
      <dgm:prSet presAssocID="{BE1FF9B3-E18C-43E5-908F-6A6FD268603F}" presName="horzSpace2" presStyleCnt="0"/>
      <dgm:spPr/>
    </dgm:pt>
    <dgm:pt modelId="{949FBF3A-74B3-4841-8F01-ECB4E480EDF1}" type="pres">
      <dgm:prSet presAssocID="{BE1FF9B3-E18C-43E5-908F-6A6FD268603F}" presName="tx2" presStyleLbl="revTx" presStyleIdx="3" presStyleCnt="4"/>
      <dgm:spPr/>
    </dgm:pt>
    <dgm:pt modelId="{D9940D21-04DD-49F8-8405-30583B7EFF48}" type="pres">
      <dgm:prSet presAssocID="{BE1FF9B3-E18C-43E5-908F-6A6FD268603F}" presName="vert2" presStyleCnt="0"/>
      <dgm:spPr/>
    </dgm:pt>
    <dgm:pt modelId="{C20C08C1-E866-46FD-945E-0520280E8CF5}" type="pres">
      <dgm:prSet presAssocID="{BE1FF9B3-E18C-43E5-908F-6A6FD268603F}" presName="thinLine2b" presStyleLbl="callout" presStyleIdx="2" presStyleCnt="3"/>
      <dgm:spPr/>
    </dgm:pt>
    <dgm:pt modelId="{C6B57DDA-6AE4-428F-84B4-5BDCA7F290A7}" type="pres">
      <dgm:prSet presAssocID="{BE1FF9B3-E18C-43E5-908F-6A6FD268603F}" presName="vertSpace2b" presStyleCnt="0"/>
      <dgm:spPr/>
    </dgm:pt>
  </dgm:ptLst>
  <dgm:cxnLst>
    <dgm:cxn modelId="{CCCDC10F-2FE9-4D58-A636-49303917876D}" srcId="{792FBD20-9D21-436B-85D0-E8BF9DAE09A6}" destId="{0438F595-AE1E-4F57-87BA-27282CA6ACDB}" srcOrd="1" destOrd="0" parTransId="{07D99F9D-C085-4B5D-A0AE-E1AF1F70AFFC}" sibTransId="{080C28BB-327F-44B2-ABE4-41477E3B88F8}"/>
    <dgm:cxn modelId="{B6859B5D-73B2-4EB4-BB45-E221282009FC}" type="presOf" srcId="{BE1FF9B3-E18C-43E5-908F-6A6FD268603F}" destId="{949FBF3A-74B3-4841-8F01-ECB4E480EDF1}" srcOrd="0" destOrd="0" presId="urn:microsoft.com/office/officeart/2008/layout/LinedList"/>
    <dgm:cxn modelId="{9A3A0E42-BEAB-4372-9958-0311D6221824}" srcId="{1305B621-5BCA-4D4B-A6BD-9D579A1D34E1}" destId="{792FBD20-9D21-436B-85D0-E8BF9DAE09A6}" srcOrd="0" destOrd="0" parTransId="{259EAFCF-6543-4D48-87F0-DEC4A028F2EE}" sibTransId="{E2CA7B3D-E3E5-4B6B-AE7C-B4679983590D}"/>
    <dgm:cxn modelId="{435FDF75-44C6-4F44-9503-2EF2320DB65B}" srcId="{792FBD20-9D21-436B-85D0-E8BF9DAE09A6}" destId="{BE1FF9B3-E18C-43E5-908F-6A6FD268603F}" srcOrd="2" destOrd="0" parTransId="{444C5186-67EA-41C5-95BF-4E10A2E1502B}" sibTransId="{E588F861-359B-4F2B-BCD1-BF4E19B26755}"/>
    <dgm:cxn modelId="{C73430AD-8FA9-4C98-95B9-BBE96EBD17B9}" type="presOf" srcId="{1305B621-5BCA-4D4B-A6BD-9D579A1D34E1}" destId="{FDB67C7E-A65C-4992-93DC-59A02C0F8AA0}" srcOrd="0" destOrd="0" presId="urn:microsoft.com/office/officeart/2008/layout/LinedList"/>
    <dgm:cxn modelId="{EBE290BD-0476-4EA4-B140-0CC9C56902C3}" type="presOf" srcId="{481D63DD-10A9-4AFF-AA7B-C588AD7D274F}" destId="{A8288C81-3845-4958-A215-F58EC7957B59}" srcOrd="0" destOrd="0" presId="urn:microsoft.com/office/officeart/2008/layout/LinedList"/>
    <dgm:cxn modelId="{B37FE6D0-F03F-4A89-AADC-CD4BC3860D1E}" type="presOf" srcId="{792FBD20-9D21-436B-85D0-E8BF9DAE09A6}" destId="{15F42FC1-9343-49B5-A00D-642B4F80B0F3}" srcOrd="0" destOrd="0" presId="urn:microsoft.com/office/officeart/2008/layout/LinedList"/>
    <dgm:cxn modelId="{29C864E0-A624-4D7D-A49A-BB4F62547C56}" srcId="{792FBD20-9D21-436B-85D0-E8BF9DAE09A6}" destId="{481D63DD-10A9-4AFF-AA7B-C588AD7D274F}" srcOrd="0" destOrd="0" parTransId="{2C8370A0-9783-49B3-A9C3-587149048259}" sibTransId="{5DDC9B81-EF1A-43C0-9F5C-8D8EB63461F5}"/>
    <dgm:cxn modelId="{B28D89F4-A57F-4658-B3A6-1204F64295E2}" type="presOf" srcId="{0438F595-AE1E-4F57-87BA-27282CA6ACDB}" destId="{4635411E-F785-48D9-9CC5-CD4E4A9277A7}" srcOrd="0" destOrd="0" presId="urn:microsoft.com/office/officeart/2008/layout/LinedList"/>
    <dgm:cxn modelId="{680B56FB-3DD0-4D6A-B4E3-EE43027597EB}" type="presParOf" srcId="{FDB67C7E-A65C-4992-93DC-59A02C0F8AA0}" destId="{3507A662-0BDD-45AD-87A4-B4FE09341D20}" srcOrd="0" destOrd="0" presId="urn:microsoft.com/office/officeart/2008/layout/LinedList"/>
    <dgm:cxn modelId="{8829B8DF-A857-42F6-BB02-D32F613EF42E}" type="presParOf" srcId="{FDB67C7E-A65C-4992-93DC-59A02C0F8AA0}" destId="{AD6F9EAC-0117-4677-8697-4E98CF6FB342}" srcOrd="1" destOrd="0" presId="urn:microsoft.com/office/officeart/2008/layout/LinedList"/>
    <dgm:cxn modelId="{001CBB27-67B1-4C3B-9124-0A386DA79DBD}" type="presParOf" srcId="{AD6F9EAC-0117-4677-8697-4E98CF6FB342}" destId="{15F42FC1-9343-49B5-A00D-642B4F80B0F3}" srcOrd="0" destOrd="0" presId="urn:microsoft.com/office/officeart/2008/layout/LinedList"/>
    <dgm:cxn modelId="{FD72800F-880C-45F3-B8E8-B9575C267F47}" type="presParOf" srcId="{AD6F9EAC-0117-4677-8697-4E98CF6FB342}" destId="{FBFA2213-5AA9-47A8-B11F-77555E950844}" srcOrd="1" destOrd="0" presId="urn:microsoft.com/office/officeart/2008/layout/LinedList"/>
    <dgm:cxn modelId="{3066B336-AF3D-43E1-8E45-5B6A85CC2BB4}" type="presParOf" srcId="{FBFA2213-5AA9-47A8-B11F-77555E950844}" destId="{AFE9746C-1869-46F4-8BB2-D021F97EC179}" srcOrd="0" destOrd="0" presId="urn:microsoft.com/office/officeart/2008/layout/LinedList"/>
    <dgm:cxn modelId="{5C0F96C2-72AA-4C08-AE43-682DAA71FC42}" type="presParOf" srcId="{FBFA2213-5AA9-47A8-B11F-77555E950844}" destId="{A00EF703-D001-4183-A869-1D6493BCA03E}" srcOrd="1" destOrd="0" presId="urn:microsoft.com/office/officeart/2008/layout/LinedList"/>
    <dgm:cxn modelId="{024818A9-426B-4D30-A6D6-71152031694D}" type="presParOf" srcId="{A00EF703-D001-4183-A869-1D6493BCA03E}" destId="{41AF3275-F996-4D1A-97B0-6223CCDCA401}" srcOrd="0" destOrd="0" presId="urn:microsoft.com/office/officeart/2008/layout/LinedList"/>
    <dgm:cxn modelId="{C4877643-60E6-4405-A543-A3C59F26EA2A}" type="presParOf" srcId="{A00EF703-D001-4183-A869-1D6493BCA03E}" destId="{A8288C81-3845-4958-A215-F58EC7957B59}" srcOrd="1" destOrd="0" presId="urn:microsoft.com/office/officeart/2008/layout/LinedList"/>
    <dgm:cxn modelId="{172E8F84-07FA-43D1-B8E5-33918E7F513E}" type="presParOf" srcId="{A00EF703-D001-4183-A869-1D6493BCA03E}" destId="{1738A49D-2EB4-45DD-9790-A7B024C1E162}" srcOrd="2" destOrd="0" presId="urn:microsoft.com/office/officeart/2008/layout/LinedList"/>
    <dgm:cxn modelId="{9FC8F071-D108-47DB-8365-6A0E8C07281F}" type="presParOf" srcId="{FBFA2213-5AA9-47A8-B11F-77555E950844}" destId="{08D6D915-7CF6-47A6-B4E5-E648A01042A8}" srcOrd="2" destOrd="0" presId="urn:microsoft.com/office/officeart/2008/layout/LinedList"/>
    <dgm:cxn modelId="{CAB41F91-1F2B-4AF4-AC7B-2DD81371ACAC}" type="presParOf" srcId="{FBFA2213-5AA9-47A8-B11F-77555E950844}" destId="{2132C03E-DF81-45E9-A3F6-A9B4C2ED8C3E}" srcOrd="3" destOrd="0" presId="urn:microsoft.com/office/officeart/2008/layout/LinedList"/>
    <dgm:cxn modelId="{A5D41DE6-7164-419E-898F-192AA1DD52E4}" type="presParOf" srcId="{FBFA2213-5AA9-47A8-B11F-77555E950844}" destId="{5568FA95-0FB7-4E4E-8559-AB96F02B1EBA}" srcOrd="4" destOrd="0" presId="urn:microsoft.com/office/officeart/2008/layout/LinedList"/>
    <dgm:cxn modelId="{82CF42F0-E11D-43B7-85AA-62BE0423F0D2}" type="presParOf" srcId="{5568FA95-0FB7-4E4E-8559-AB96F02B1EBA}" destId="{7E6E3962-786D-4513-B51B-A42B9153F8BC}" srcOrd="0" destOrd="0" presId="urn:microsoft.com/office/officeart/2008/layout/LinedList"/>
    <dgm:cxn modelId="{8784E773-38F7-415C-9B0F-DD954F878F36}" type="presParOf" srcId="{5568FA95-0FB7-4E4E-8559-AB96F02B1EBA}" destId="{4635411E-F785-48D9-9CC5-CD4E4A9277A7}" srcOrd="1" destOrd="0" presId="urn:microsoft.com/office/officeart/2008/layout/LinedList"/>
    <dgm:cxn modelId="{87E6A9F4-546F-4F8E-9524-281F497A9737}" type="presParOf" srcId="{5568FA95-0FB7-4E4E-8559-AB96F02B1EBA}" destId="{33162DA0-D97D-4EF4-BF2D-8A1215CBE508}" srcOrd="2" destOrd="0" presId="urn:microsoft.com/office/officeart/2008/layout/LinedList"/>
    <dgm:cxn modelId="{A840CF9A-835F-48A5-82D7-7AA8BF392D47}" type="presParOf" srcId="{FBFA2213-5AA9-47A8-B11F-77555E950844}" destId="{8B6A3C51-245D-4496-B75E-8BB1082210D4}" srcOrd="5" destOrd="0" presId="urn:microsoft.com/office/officeart/2008/layout/LinedList"/>
    <dgm:cxn modelId="{8C5F51E4-C87C-4EAB-9F36-6619D3ABD7DE}" type="presParOf" srcId="{FBFA2213-5AA9-47A8-B11F-77555E950844}" destId="{B6900379-F756-4DF5-B7BB-C3D317BCE761}" srcOrd="6" destOrd="0" presId="urn:microsoft.com/office/officeart/2008/layout/LinedList"/>
    <dgm:cxn modelId="{DAFB3810-6172-4A35-B440-B05BF91FAFD2}" type="presParOf" srcId="{FBFA2213-5AA9-47A8-B11F-77555E950844}" destId="{EFE1C551-0411-4CF4-A14E-4B548843B085}" srcOrd="7" destOrd="0" presId="urn:microsoft.com/office/officeart/2008/layout/LinedList"/>
    <dgm:cxn modelId="{6314089F-91CB-4280-9019-6E243051115F}" type="presParOf" srcId="{EFE1C551-0411-4CF4-A14E-4B548843B085}" destId="{53846924-C4C5-4356-B416-3503B90CDC52}" srcOrd="0" destOrd="0" presId="urn:microsoft.com/office/officeart/2008/layout/LinedList"/>
    <dgm:cxn modelId="{0188AC1C-6722-4645-8A56-29D6F20352B1}" type="presParOf" srcId="{EFE1C551-0411-4CF4-A14E-4B548843B085}" destId="{949FBF3A-74B3-4841-8F01-ECB4E480EDF1}" srcOrd="1" destOrd="0" presId="urn:microsoft.com/office/officeart/2008/layout/LinedList"/>
    <dgm:cxn modelId="{6BDE7E6D-27A5-4F5B-BBF3-CC6A391B00F7}" type="presParOf" srcId="{EFE1C551-0411-4CF4-A14E-4B548843B085}" destId="{D9940D21-04DD-49F8-8405-30583B7EFF48}" srcOrd="2" destOrd="0" presId="urn:microsoft.com/office/officeart/2008/layout/LinedList"/>
    <dgm:cxn modelId="{88DA04D7-28DC-419B-951E-AA5FAD9DFBF8}" type="presParOf" srcId="{FBFA2213-5AA9-47A8-B11F-77555E950844}" destId="{C20C08C1-E866-46FD-945E-0520280E8CF5}" srcOrd="8" destOrd="0" presId="urn:microsoft.com/office/officeart/2008/layout/LinedList"/>
    <dgm:cxn modelId="{C51F12EB-8509-41FE-AAB6-EE0D5C71D270}" type="presParOf" srcId="{FBFA2213-5AA9-47A8-B11F-77555E950844}" destId="{C6B57DDA-6AE4-428F-84B4-5BDCA7F290A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D35C6F8-9BA9-4FAE-8B29-44B6B7CC742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CCFD910-2F8D-4307-BC97-E5D454470714}">
      <dgm:prSet phldrT="[文本]"/>
      <dgm:spPr/>
      <dgm:t>
        <a:bodyPr/>
        <a:lstStyle/>
        <a:p>
          <a:r>
            <a:rPr lang="zh-CN" altLang="en-US" dirty="0"/>
            <a:t>自定义模板</a:t>
          </a:r>
        </a:p>
      </dgm:t>
    </dgm:pt>
    <dgm:pt modelId="{C78DC058-153F-4BAE-94D9-A1AEC3D80A73}" type="parTrans" cxnId="{70631B6A-D49F-423F-B147-47357E3B600E}">
      <dgm:prSet/>
      <dgm:spPr/>
      <dgm:t>
        <a:bodyPr/>
        <a:lstStyle/>
        <a:p>
          <a:endParaRPr lang="zh-CN" altLang="en-US"/>
        </a:p>
      </dgm:t>
    </dgm:pt>
    <dgm:pt modelId="{D9585F99-B41A-4DEC-912A-F206147CB728}" type="sibTrans" cxnId="{70631B6A-D49F-423F-B147-47357E3B600E}">
      <dgm:prSet/>
      <dgm:spPr/>
      <dgm:t>
        <a:bodyPr/>
        <a:lstStyle/>
        <a:p>
          <a:endParaRPr lang="zh-CN" altLang="en-US"/>
        </a:p>
      </dgm:t>
    </dgm:pt>
    <dgm:pt modelId="{79699BBA-FD38-4CFE-B010-AEF28251DEF3}" type="asst">
      <dgm:prSet phldrT="[文本]"/>
      <dgm:spPr/>
      <dgm:t>
        <a:bodyPr/>
        <a:lstStyle/>
        <a:p>
          <a:r>
            <a:rPr lang="zh-CN" altLang="en-US" dirty="0"/>
            <a:t>自定义</a:t>
          </a:r>
          <a:r>
            <a:rPr lang="en-US" altLang="zh-CN" dirty="0"/>
            <a:t>KPI</a:t>
          </a:r>
          <a:r>
            <a:rPr lang="zh-CN" altLang="en-US" dirty="0"/>
            <a:t>指标</a:t>
          </a:r>
        </a:p>
      </dgm:t>
    </dgm:pt>
    <dgm:pt modelId="{B0C0BF94-0824-41F0-8B4D-FA742E1C0A82}" type="parTrans" cxnId="{5A0973E4-2E6A-4A27-B8DC-247A31A79F17}">
      <dgm:prSet/>
      <dgm:spPr/>
      <dgm:t>
        <a:bodyPr/>
        <a:lstStyle/>
        <a:p>
          <a:endParaRPr lang="zh-CN" altLang="en-US"/>
        </a:p>
      </dgm:t>
    </dgm:pt>
    <dgm:pt modelId="{B468691F-883B-42DB-AA37-80134C5F7171}" type="sibTrans" cxnId="{5A0973E4-2E6A-4A27-B8DC-247A31A79F17}">
      <dgm:prSet/>
      <dgm:spPr/>
      <dgm:t>
        <a:bodyPr/>
        <a:lstStyle/>
        <a:p>
          <a:endParaRPr lang="zh-CN" altLang="en-US"/>
        </a:p>
      </dgm:t>
    </dgm:pt>
    <dgm:pt modelId="{C71762CC-6404-4086-8656-A6F1890FE77F}" type="asst">
      <dgm:prSet phldrT="[文本]"/>
      <dgm:spPr/>
      <dgm:t>
        <a:bodyPr/>
        <a:lstStyle/>
        <a:p>
          <a:r>
            <a:rPr lang="zh-CN" altLang="en-US" dirty="0"/>
            <a:t>自定义计算方法</a:t>
          </a:r>
        </a:p>
      </dgm:t>
    </dgm:pt>
    <dgm:pt modelId="{404335EB-B04C-4846-9C7A-56A1F948C4CE}" type="parTrans" cxnId="{BADF6FE2-67B6-4604-BA4D-0016DCBB051C}">
      <dgm:prSet/>
      <dgm:spPr/>
      <dgm:t>
        <a:bodyPr/>
        <a:lstStyle/>
        <a:p>
          <a:endParaRPr lang="zh-CN" altLang="en-US"/>
        </a:p>
      </dgm:t>
    </dgm:pt>
    <dgm:pt modelId="{ED5B7A75-AD3E-4212-A4AE-44D5B8270C98}" type="sibTrans" cxnId="{BADF6FE2-67B6-4604-BA4D-0016DCBB051C}">
      <dgm:prSet/>
      <dgm:spPr/>
      <dgm:t>
        <a:bodyPr/>
        <a:lstStyle/>
        <a:p>
          <a:endParaRPr lang="zh-CN" altLang="en-US"/>
        </a:p>
      </dgm:t>
    </dgm:pt>
    <dgm:pt modelId="{48BC7304-A81D-4F88-AA29-9E238449EE8B}" type="asst">
      <dgm:prSet phldrT="[文本]"/>
      <dgm:spPr/>
      <dgm:t>
        <a:bodyPr/>
        <a:lstStyle/>
        <a:p>
          <a:r>
            <a:rPr lang="zh-CN" altLang="en-US" dirty="0"/>
            <a:t>指标数据导入</a:t>
          </a:r>
        </a:p>
      </dgm:t>
    </dgm:pt>
    <dgm:pt modelId="{44841F13-3862-41C7-B3D4-EF36213610CC}" type="parTrans" cxnId="{4C640FAF-3432-4F6E-A7AF-0C38E0D82BE6}">
      <dgm:prSet/>
      <dgm:spPr/>
      <dgm:t>
        <a:bodyPr/>
        <a:lstStyle/>
        <a:p>
          <a:endParaRPr lang="zh-CN" altLang="en-US"/>
        </a:p>
      </dgm:t>
    </dgm:pt>
    <dgm:pt modelId="{BF910B00-E5AF-409B-9DD7-AC163BA75E63}" type="sibTrans" cxnId="{4C640FAF-3432-4F6E-A7AF-0C38E0D82BE6}">
      <dgm:prSet/>
      <dgm:spPr/>
      <dgm:t>
        <a:bodyPr/>
        <a:lstStyle/>
        <a:p>
          <a:endParaRPr lang="zh-CN" altLang="en-US"/>
        </a:p>
      </dgm:t>
    </dgm:pt>
    <dgm:pt modelId="{AA5F82A5-B972-4845-86FA-FAC1FFEAB569}" type="asst">
      <dgm:prSet phldrT="[文本]"/>
      <dgm:spPr/>
      <dgm:t>
        <a:bodyPr/>
        <a:lstStyle/>
        <a:p>
          <a:r>
            <a:rPr lang="zh-CN" altLang="en-US" dirty="0"/>
            <a:t>指标数据导出</a:t>
          </a:r>
        </a:p>
      </dgm:t>
    </dgm:pt>
    <dgm:pt modelId="{D1242BC4-43D1-441F-863D-D4234D836784}" type="parTrans" cxnId="{C9FFCBE9-41EF-4BEE-A705-71D5DE0C0C45}">
      <dgm:prSet/>
      <dgm:spPr/>
      <dgm:t>
        <a:bodyPr/>
        <a:lstStyle/>
        <a:p>
          <a:endParaRPr lang="zh-CN" altLang="en-US"/>
        </a:p>
      </dgm:t>
    </dgm:pt>
    <dgm:pt modelId="{02DC22E4-0265-4179-AD2F-85F3CEB51602}" type="sibTrans" cxnId="{C9FFCBE9-41EF-4BEE-A705-71D5DE0C0C45}">
      <dgm:prSet/>
      <dgm:spPr/>
      <dgm:t>
        <a:bodyPr/>
        <a:lstStyle/>
        <a:p>
          <a:endParaRPr lang="zh-CN" altLang="en-US"/>
        </a:p>
      </dgm:t>
    </dgm:pt>
    <dgm:pt modelId="{1EAC6A66-4775-44E1-9E89-3F1751F33342}" type="asst">
      <dgm:prSet phldrT="[文本]"/>
      <dgm:spPr/>
      <dgm:t>
        <a:bodyPr/>
        <a:lstStyle/>
        <a:p>
          <a:r>
            <a:rPr lang="zh-CN" altLang="en-US" dirty="0"/>
            <a:t>计算公式输入</a:t>
          </a:r>
        </a:p>
      </dgm:t>
    </dgm:pt>
    <dgm:pt modelId="{75E9B380-1EA1-40C8-B481-C9A357F61192}" type="parTrans" cxnId="{0ADE9EB6-7782-4366-A365-F9827F259CE8}">
      <dgm:prSet/>
      <dgm:spPr/>
      <dgm:t>
        <a:bodyPr/>
        <a:lstStyle/>
        <a:p>
          <a:endParaRPr lang="zh-CN" altLang="en-US"/>
        </a:p>
      </dgm:t>
    </dgm:pt>
    <dgm:pt modelId="{049396C9-384C-461A-84CB-2CF731AF9888}" type="sibTrans" cxnId="{0ADE9EB6-7782-4366-A365-F9827F259CE8}">
      <dgm:prSet/>
      <dgm:spPr/>
      <dgm:t>
        <a:bodyPr/>
        <a:lstStyle/>
        <a:p>
          <a:endParaRPr lang="zh-CN" altLang="en-US"/>
        </a:p>
      </dgm:t>
    </dgm:pt>
    <dgm:pt modelId="{216FB7F4-2DE4-44F0-ABC3-BC538FC2D7AC}" type="pres">
      <dgm:prSet presAssocID="{6D35C6F8-9BA9-4FAE-8B29-44B6B7CC74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94FAF8-7451-4D2C-BD1D-32DB70974140}" type="pres">
      <dgm:prSet presAssocID="{0CCFD910-2F8D-4307-BC97-E5D454470714}" presName="hierRoot1" presStyleCnt="0">
        <dgm:presLayoutVars>
          <dgm:hierBranch val="init"/>
        </dgm:presLayoutVars>
      </dgm:prSet>
      <dgm:spPr/>
    </dgm:pt>
    <dgm:pt modelId="{C65DBDBA-4839-4DF3-9196-5E99F4FA80A2}" type="pres">
      <dgm:prSet presAssocID="{0CCFD910-2F8D-4307-BC97-E5D454470714}" presName="rootComposite1" presStyleCnt="0"/>
      <dgm:spPr/>
    </dgm:pt>
    <dgm:pt modelId="{01485867-8099-4971-89CE-080D651B816A}" type="pres">
      <dgm:prSet presAssocID="{0CCFD910-2F8D-4307-BC97-E5D454470714}" presName="rootText1" presStyleLbl="node0" presStyleIdx="0" presStyleCnt="1">
        <dgm:presLayoutVars>
          <dgm:chPref val="3"/>
        </dgm:presLayoutVars>
      </dgm:prSet>
      <dgm:spPr/>
    </dgm:pt>
    <dgm:pt modelId="{918156D4-E944-4526-9A78-9277CE2E60D4}" type="pres">
      <dgm:prSet presAssocID="{0CCFD910-2F8D-4307-BC97-E5D454470714}" presName="rootConnector1" presStyleLbl="node1" presStyleIdx="0" presStyleCnt="0"/>
      <dgm:spPr/>
    </dgm:pt>
    <dgm:pt modelId="{7A8677AE-BFA0-4597-85F0-FA8DFDE8D9C9}" type="pres">
      <dgm:prSet presAssocID="{0CCFD910-2F8D-4307-BC97-E5D454470714}" presName="hierChild2" presStyleCnt="0"/>
      <dgm:spPr/>
    </dgm:pt>
    <dgm:pt modelId="{3355E2DC-BA55-4975-BE9B-0A2485CBA9BF}" type="pres">
      <dgm:prSet presAssocID="{0CCFD910-2F8D-4307-BC97-E5D454470714}" presName="hierChild3" presStyleCnt="0"/>
      <dgm:spPr/>
    </dgm:pt>
    <dgm:pt modelId="{0C0BC1DE-64E2-4A19-9DD0-40D97791F6FC}" type="pres">
      <dgm:prSet presAssocID="{B0C0BF94-0824-41F0-8B4D-FA742E1C0A82}" presName="Name111" presStyleLbl="parChTrans1D2" presStyleIdx="0" presStyleCnt="2"/>
      <dgm:spPr/>
    </dgm:pt>
    <dgm:pt modelId="{0E3B01C8-8660-4AAF-9CDC-46E4189A57ED}" type="pres">
      <dgm:prSet presAssocID="{79699BBA-FD38-4CFE-B010-AEF28251DEF3}" presName="hierRoot3" presStyleCnt="0">
        <dgm:presLayoutVars>
          <dgm:hierBranch val="init"/>
        </dgm:presLayoutVars>
      </dgm:prSet>
      <dgm:spPr/>
    </dgm:pt>
    <dgm:pt modelId="{6B8A7D53-E6C1-486A-A190-BC5EDC1C4FAF}" type="pres">
      <dgm:prSet presAssocID="{79699BBA-FD38-4CFE-B010-AEF28251DEF3}" presName="rootComposite3" presStyleCnt="0"/>
      <dgm:spPr/>
    </dgm:pt>
    <dgm:pt modelId="{2C31BDD5-AF16-49D8-9BC0-1FB2E38F0224}" type="pres">
      <dgm:prSet presAssocID="{79699BBA-FD38-4CFE-B010-AEF28251DEF3}" presName="rootText3" presStyleLbl="asst1" presStyleIdx="0" presStyleCnt="5">
        <dgm:presLayoutVars>
          <dgm:chPref val="3"/>
        </dgm:presLayoutVars>
      </dgm:prSet>
      <dgm:spPr/>
    </dgm:pt>
    <dgm:pt modelId="{3D1466B1-6427-4E60-91F5-768C2B7674E3}" type="pres">
      <dgm:prSet presAssocID="{79699BBA-FD38-4CFE-B010-AEF28251DEF3}" presName="rootConnector3" presStyleLbl="asst1" presStyleIdx="0" presStyleCnt="5"/>
      <dgm:spPr/>
    </dgm:pt>
    <dgm:pt modelId="{ABB116C2-EE55-414F-A519-D1786F0DF088}" type="pres">
      <dgm:prSet presAssocID="{79699BBA-FD38-4CFE-B010-AEF28251DEF3}" presName="hierChild6" presStyleCnt="0"/>
      <dgm:spPr/>
    </dgm:pt>
    <dgm:pt modelId="{45B149E2-E88F-4AC7-98D6-9BC958D019B7}" type="pres">
      <dgm:prSet presAssocID="{79699BBA-FD38-4CFE-B010-AEF28251DEF3}" presName="hierChild7" presStyleCnt="0"/>
      <dgm:spPr/>
    </dgm:pt>
    <dgm:pt modelId="{439743D4-1EE3-4B6F-9A47-9D261D57FAF8}" type="pres">
      <dgm:prSet presAssocID="{44841F13-3862-41C7-B3D4-EF36213610CC}" presName="Name111" presStyleLbl="parChTrans1D3" presStyleIdx="0" presStyleCnt="3"/>
      <dgm:spPr/>
    </dgm:pt>
    <dgm:pt modelId="{E0761F76-26C3-431A-811D-55763EE2C020}" type="pres">
      <dgm:prSet presAssocID="{48BC7304-A81D-4F88-AA29-9E238449EE8B}" presName="hierRoot3" presStyleCnt="0">
        <dgm:presLayoutVars>
          <dgm:hierBranch val="init"/>
        </dgm:presLayoutVars>
      </dgm:prSet>
      <dgm:spPr/>
    </dgm:pt>
    <dgm:pt modelId="{703C3998-5E95-4963-A27F-4D6D83639EF7}" type="pres">
      <dgm:prSet presAssocID="{48BC7304-A81D-4F88-AA29-9E238449EE8B}" presName="rootComposite3" presStyleCnt="0"/>
      <dgm:spPr/>
    </dgm:pt>
    <dgm:pt modelId="{8A7B8AE3-992A-4C52-85C9-34A39A3DEE3F}" type="pres">
      <dgm:prSet presAssocID="{48BC7304-A81D-4F88-AA29-9E238449EE8B}" presName="rootText3" presStyleLbl="asst1" presStyleIdx="1" presStyleCnt="5">
        <dgm:presLayoutVars>
          <dgm:chPref val="3"/>
        </dgm:presLayoutVars>
      </dgm:prSet>
      <dgm:spPr/>
    </dgm:pt>
    <dgm:pt modelId="{A0C7F899-4229-4AEE-991C-1D7AFECE6B4F}" type="pres">
      <dgm:prSet presAssocID="{48BC7304-A81D-4F88-AA29-9E238449EE8B}" presName="rootConnector3" presStyleLbl="asst1" presStyleIdx="1" presStyleCnt="5"/>
      <dgm:spPr/>
    </dgm:pt>
    <dgm:pt modelId="{8433A119-9FA2-4DB6-A2D8-FD22703FC97E}" type="pres">
      <dgm:prSet presAssocID="{48BC7304-A81D-4F88-AA29-9E238449EE8B}" presName="hierChild6" presStyleCnt="0"/>
      <dgm:spPr/>
    </dgm:pt>
    <dgm:pt modelId="{16BC23BA-9D49-4F0D-B6D5-9A66FD39D507}" type="pres">
      <dgm:prSet presAssocID="{48BC7304-A81D-4F88-AA29-9E238449EE8B}" presName="hierChild7" presStyleCnt="0"/>
      <dgm:spPr/>
    </dgm:pt>
    <dgm:pt modelId="{30E93600-3970-4995-9BF2-BCE8CAB22173}" type="pres">
      <dgm:prSet presAssocID="{D1242BC4-43D1-441F-863D-D4234D836784}" presName="Name111" presStyleLbl="parChTrans1D3" presStyleIdx="1" presStyleCnt="3"/>
      <dgm:spPr/>
    </dgm:pt>
    <dgm:pt modelId="{6C91F4D2-3BF5-4267-A532-87C0378B6CF6}" type="pres">
      <dgm:prSet presAssocID="{AA5F82A5-B972-4845-86FA-FAC1FFEAB569}" presName="hierRoot3" presStyleCnt="0">
        <dgm:presLayoutVars>
          <dgm:hierBranch val="init"/>
        </dgm:presLayoutVars>
      </dgm:prSet>
      <dgm:spPr/>
    </dgm:pt>
    <dgm:pt modelId="{364B0590-A4FE-41DD-AEA9-060DF37AF71C}" type="pres">
      <dgm:prSet presAssocID="{AA5F82A5-B972-4845-86FA-FAC1FFEAB569}" presName="rootComposite3" presStyleCnt="0"/>
      <dgm:spPr/>
    </dgm:pt>
    <dgm:pt modelId="{16B5C965-03B0-4CFE-A44A-495E72B93354}" type="pres">
      <dgm:prSet presAssocID="{AA5F82A5-B972-4845-86FA-FAC1FFEAB569}" presName="rootText3" presStyleLbl="asst1" presStyleIdx="2" presStyleCnt="5">
        <dgm:presLayoutVars>
          <dgm:chPref val="3"/>
        </dgm:presLayoutVars>
      </dgm:prSet>
      <dgm:spPr/>
    </dgm:pt>
    <dgm:pt modelId="{8BC51997-29EA-4099-BAEB-6776C4704188}" type="pres">
      <dgm:prSet presAssocID="{AA5F82A5-B972-4845-86FA-FAC1FFEAB569}" presName="rootConnector3" presStyleLbl="asst1" presStyleIdx="2" presStyleCnt="5"/>
      <dgm:spPr/>
    </dgm:pt>
    <dgm:pt modelId="{D8C7EA1D-4BD3-4269-B681-36023F60F049}" type="pres">
      <dgm:prSet presAssocID="{AA5F82A5-B972-4845-86FA-FAC1FFEAB569}" presName="hierChild6" presStyleCnt="0"/>
      <dgm:spPr/>
    </dgm:pt>
    <dgm:pt modelId="{60CDBFC9-B1C7-438D-AE75-7699B32B493A}" type="pres">
      <dgm:prSet presAssocID="{AA5F82A5-B972-4845-86FA-FAC1FFEAB569}" presName="hierChild7" presStyleCnt="0"/>
      <dgm:spPr/>
    </dgm:pt>
    <dgm:pt modelId="{E1E44E81-324A-4CD1-9599-FCC8A679E5A3}" type="pres">
      <dgm:prSet presAssocID="{404335EB-B04C-4846-9C7A-56A1F948C4CE}" presName="Name111" presStyleLbl="parChTrans1D2" presStyleIdx="1" presStyleCnt="2"/>
      <dgm:spPr/>
    </dgm:pt>
    <dgm:pt modelId="{F806172E-C921-404C-B7A8-1547A5FBA21D}" type="pres">
      <dgm:prSet presAssocID="{C71762CC-6404-4086-8656-A6F1890FE77F}" presName="hierRoot3" presStyleCnt="0">
        <dgm:presLayoutVars>
          <dgm:hierBranch val="init"/>
        </dgm:presLayoutVars>
      </dgm:prSet>
      <dgm:spPr/>
    </dgm:pt>
    <dgm:pt modelId="{5EBB01E7-992D-483D-B2F4-B15DB5A6FB00}" type="pres">
      <dgm:prSet presAssocID="{C71762CC-6404-4086-8656-A6F1890FE77F}" presName="rootComposite3" presStyleCnt="0"/>
      <dgm:spPr/>
    </dgm:pt>
    <dgm:pt modelId="{C765A9D4-C709-4C7B-AD58-EDFDF5E90FBE}" type="pres">
      <dgm:prSet presAssocID="{C71762CC-6404-4086-8656-A6F1890FE77F}" presName="rootText3" presStyleLbl="asst1" presStyleIdx="3" presStyleCnt="5">
        <dgm:presLayoutVars>
          <dgm:chPref val="3"/>
        </dgm:presLayoutVars>
      </dgm:prSet>
      <dgm:spPr/>
    </dgm:pt>
    <dgm:pt modelId="{80974BAE-DED0-4DC3-BD36-7341F7AD217D}" type="pres">
      <dgm:prSet presAssocID="{C71762CC-6404-4086-8656-A6F1890FE77F}" presName="rootConnector3" presStyleLbl="asst1" presStyleIdx="3" presStyleCnt="5"/>
      <dgm:spPr/>
    </dgm:pt>
    <dgm:pt modelId="{274631DD-4BA5-4208-89E4-CFAC41F59A2A}" type="pres">
      <dgm:prSet presAssocID="{C71762CC-6404-4086-8656-A6F1890FE77F}" presName="hierChild6" presStyleCnt="0"/>
      <dgm:spPr/>
    </dgm:pt>
    <dgm:pt modelId="{8E0A0722-392B-47B5-BB76-13FE3E3AC76A}" type="pres">
      <dgm:prSet presAssocID="{C71762CC-6404-4086-8656-A6F1890FE77F}" presName="hierChild7" presStyleCnt="0"/>
      <dgm:spPr/>
    </dgm:pt>
    <dgm:pt modelId="{BF578C8B-F127-4358-B4A3-32BA0CB3B5D2}" type="pres">
      <dgm:prSet presAssocID="{75E9B380-1EA1-40C8-B481-C9A357F61192}" presName="Name111" presStyleLbl="parChTrans1D3" presStyleIdx="2" presStyleCnt="3"/>
      <dgm:spPr/>
    </dgm:pt>
    <dgm:pt modelId="{D35D3848-93C0-4FCC-812F-87166AADE854}" type="pres">
      <dgm:prSet presAssocID="{1EAC6A66-4775-44E1-9E89-3F1751F33342}" presName="hierRoot3" presStyleCnt="0">
        <dgm:presLayoutVars>
          <dgm:hierBranch val="init"/>
        </dgm:presLayoutVars>
      </dgm:prSet>
      <dgm:spPr/>
    </dgm:pt>
    <dgm:pt modelId="{6A627A77-01B2-4E63-A3C9-B6C972307A50}" type="pres">
      <dgm:prSet presAssocID="{1EAC6A66-4775-44E1-9E89-3F1751F33342}" presName="rootComposite3" presStyleCnt="0"/>
      <dgm:spPr/>
    </dgm:pt>
    <dgm:pt modelId="{EAD5D7A5-BEA5-4F03-B253-0821F2B7E1C4}" type="pres">
      <dgm:prSet presAssocID="{1EAC6A66-4775-44E1-9E89-3F1751F33342}" presName="rootText3" presStyleLbl="asst1" presStyleIdx="4" presStyleCnt="5" custLinFactNeighborX="62510">
        <dgm:presLayoutVars>
          <dgm:chPref val="3"/>
        </dgm:presLayoutVars>
      </dgm:prSet>
      <dgm:spPr/>
    </dgm:pt>
    <dgm:pt modelId="{B81260ED-32AD-4C7C-9E51-C251E729C1DE}" type="pres">
      <dgm:prSet presAssocID="{1EAC6A66-4775-44E1-9E89-3F1751F33342}" presName="rootConnector3" presStyleLbl="asst1" presStyleIdx="4" presStyleCnt="5"/>
      <dgm:spPr/>
    </dgm:pt>
    <dgm:pt modelId="{88BA6746-DD0C-4C7F-B5C8-7DEB2B904800}" type="pres">
      <dgm:prSet presAssocID="{1EAC6A66-4775-44E1-9E89-3F1751F33342}" presName="hierChild6" presStyleCnt="0"/>
      <dgm:spPr/>
    </dgm:pt>
    <dgm:pt modelId="{11CA2C5C-4AB6-46D5-BE5B-1FF0761CF42A}" type="pres">
      <dgm:prSet presAssocID="{1EAC6A66-4775-44E1-9E89-3F1751F33342}" presName="hierChild7" presStyleCnt="0"/>
      <dgm:spPr/>
    </dgm:pt>
  </dgm:ptLst>
  <dgm:cxnLst>
    <dgm:cxn modelId="{BC68380D-99AA-4576-9A01-2AE88F876E26}" type="presOf" srcId="{1EAC6A66-4775-44E1-9E89-3F1751F33342}" destId="{EAD5D7A5-BEA5-4F03-B253-0821F2B7E1C4}" srcOrd="0" destOrd="0" presId="urn:microsoft.com/office/officeart/2005/8/layout/orgChart1"/>
    <dgm:cxn modelId="{98385D15-4E5B-45A1-93E6-3D8B3F556EBC}" type="presOf" srcId="{75E9B380-1EA1-40C8-B481-C9A357F61192}" destId="{BF578C8B-F127-4358-B4A3-32BA0CB3B5D2}" srcOrd="0" destOrd="0" presId="urn:microsoft.com/office/officeart/2005/8/layout/orgChart1"/>
    <dgm:cxn modelId="{8DEFCE3E-31E0-4E6B-B677-A00DCF476933}" type="presOf" srcId="{1EAC6A66-4775-44E1-9E89-3F1751F33342}" destId="{B81260ED-32AD-4C7C-9E51-C251E729C1DE}" srcOrd="1" destOrd="0" presId="urn:microsoft.com/office/officeart/2005/8/layout/orgChart1"/>
    <dgm:cxn modelId="{1711C243-D4F8-4185-8464-8B7EA8AA05F9}" type="presOf" srcId="{0CCFD910-2F8D-4307-BC97-E5D454470714}" destId="{918156D4-E944-4526-9A78-9277CE2E60D4}" srcOrd="1" destOrd="0" presId="urn:microsoft.com/office/officeart/2005/8/layout/orgChart1"/>
    <dgm:cxn modelId="{4D569166-601E-4E09-928A-B375B50D612D}" type="presOf" srcId="{D1242BC4-43D1-441F-863D-D4234D836784}" destId="{30E93600-3970-4995-9BF2-BCE8CAB22173}" srcOrd="0" destOrd="0" presId="urn:microsoft.com/office/officeart/2005/8/layout/orgChart1"/>
    <dgm:cxn modelId="{A3E80149-6707-4523-AAA8-F386058A03A9}" type="presOf" srcId="{44841F13-3862-41C7-B3D4-EF36213610CC}" destId="{439743D4-1EE3-4B6F-9A47-9D261D57FAF8}" srcOrd="0" destOrd="0" presId="urn:microsoft.com/office/officeart/2005/8/layout/orgChart1"/>
    <dgm:cxn modelId="{70631B6A-D49F-423F-B147-47357E3B600E}" srcId="{6D35C6F8-9BA9-4FAE-8B29-44B6B7CC7423}" destId="{0CCFD910-2F8D-4307-BC97-E5D454470714}" srcOrd="0" destOrd="0" parTransId="{C78DC058-153F-4BAE-94D9-A1AEC3D80A73}" sibTransId="{D9585F99-B41A-4DEC-912A-F206147CB728}"/>
    <dgm:cxn modelId="{2CFB0651-20C4-4CB1-BBDF-76D67C13BDDD}" type="presOf" srcId="{C71762CC-6404-4086-8656-A6F1890FE77F}" destId="{80974BAE-DED0-4DC3-BD36-7341F7AD217D}" srcOrd="1" destOrd="0" presId="urn:microsoft.com/office/officeart/2005/8/layout/orgChart1"/>
    <dgm:cxn modelId="{F8299371-FACD-4D7C-A0D9-1517E9B6F621}" type="presOf" srcId="{AA5F82A5-B972-4845-86FA-FAC1FFEAB569}" destId="{16B5C965-03B0-4CFE-A44A-495E72B93354}" srcOrd="0" destOrd="0" presId="urn:microsoft.com/office/officeart/2005/8/layout/orgChart1"/>
    <dgm:cxn modelId="{95002952-B4DD-431D-9408-2A97389C9646}" type="presOf" srcId="{B0C0BF94-0824-41F0-8B4D-FA742E1C0A82}" destId="{0C0BC1DE-64E2-4A19-9DD0-40D97791F6FC}" srcOrd="0" destOrd="0" presId="urn:microsoft.com/office/officeart/2005/8/layout/orgChart1"/>
    <dgm:cxn modelId="{4BAFDC7F-E85D-4428-909B-629D7D9071C6}" type="presOf" srcId="{48BC7304-A81D-4F88-AA29-9E238449EE8B}" destId="{8A7B8AE3-992A-4C52-85C9-34A39A3DEE3F}" srcOrd="0" destOrd="0" presId="urn:microsoft.com/office/officeart/2005/8/layout/orgChart1"/>
    <dgm:cxn modelId="{F6355184-D54D-4E09-8425-82A3F79C72D5}" type="presOf" srcId="{79699BBA-FD38-4CFE-B010-AEF28251DEF3}" destId="{3D1466B1-6427-4E60-91F5-768C2B7674E3}" srcOrd="1" destOrd="0" presId="urn:microsoft.com/office/officeart/2005/8/layout/orgChart1"/>
    <dgm:cxn modelId="{F3804595-AE27-44A3-A778-F3B4246FDA32}" type="presOf" srcId="{C71762CC-6404-4086-8656-A6F1890FE77F}" destId="{C765A9D4-C709-4C7B-AD58-EDFDF5E90FBE}" srcOrd="0" destOrd="0" presId="urn:microsoft.com/office/officeart/2005/8/layout/orgChart1"/>
    <dgm:cxn modelId="{779F189E-919D-4EB5-8120-44E5EF364E1E}" type="presOf" srcId="{79699BBA-FD38-4CFE-B010-AEF28251DEF3}" destId="{2C31BDD5-AF16-49D8-9BC0-1FB2E38F0224}" srcOrd="0" destOrd="0" presId="urn:microsoft.com/office/officeart/2005/8/layout/orgChart1"/>
    <dgm:cxn modelId="{4C640FAF-3432-4F6E-A7AF-0C38E0D82BE6}" srcId="{79699BBA-FD38-4CFE-B010-AEF28251DEF3}" destId="{48BC7304-A81D-4F88-AA29-9E238449EE8B}" srcOrd="0" destOrd="0" parTransId="{44841F13-3862-41C7-B3D4-EF36213610CC}" sibTransId="{BF910B00-E5AF-409B-9DD7-AC163BA75E63}"/>
    <dgm:cxn modelId="{0ADE9EB6-7782-4366-A365-F9827F259CE8}" srcId="{C71762CC-6404-4086-8656-A6F1890FE77F}" destId="{1EAC6A66-4775-44E1-9E89-3F1751F33342}" srcOrd="0" destOrd="0" parTransId="{75E9B380-1EA1-40C8-B481-C9A357F61192}" sibTransId="{049396C9-384C-461A-84CB-2CF731AF9888}"/>
    <dgm:cxn modelId="{2DC789C3-1C02-45E5-BA86-E0215613B335}" type="presOf" srcId="{0CCFD910-2F8D-4307-BC97-E5D454470714}" destId="{01485867-8099-4971-89CE-080D651B816A}" srcOrd="0" destOrd="0" presId="urn:microsoft.com/office/officeart/2005/8/layout/orgChart1"/>
    <dgm:cxn modelId="{BADF6FE2-67B6-4604-BA4D-0016DCBB051C}" srcId="{0CCFD910-2F8D-4307-BC97-E5D454470714}" destId="{C71762CC-6404-4086-8656-A6F1890FE77F}" srcOrd="1" destOrd="0" parTransId="{404335EB-B04C-4846-9C7A-56A1F948C4CE}" sibTransId="{ED5B7A75-AD3E-4212-A4AE-44D5B8270C98}"/>
    <dgm:cxn modelId="{5A0973E4-2E6A-4A27-B8DC-247A31A79F17}" srcId="{0CCFD910-2F8D-4307-BC97-E5D454470714}" destId="{79699BBA-FD38-4CFE-B010-AEF28251DEF3}" srcOrd="0" destOrd="0" parTransId="{B0C0BF94-0824-41F0-8B4D-FA742E1C0A82}" sibTransId="{B468691F-883B-42DB-AA37-80134C5F7171}"/>
    <dgm:cxn modelId="{C9FFCBE9-41EF-4BEE-A705-71D5DE0C0C45}" srcId="{79699BBA-FD38-4CFE-B010-AEF28251DEF3}" destId="{AA5F82A5-B972-4845-86FA-FAC1FFEAB569}" srcOrd="1" destOrd="0" parTransId="{D1242BC4-43D1-441F-863D-D4234D836784}" sibTransId="{02DC22E4-0265-4179-AD2F-85F3CEB51602}"/>
    <dgm:cxn modelId="{387661ED-DD1A-4A70-8B45-8EBB42E33FF7}" type="presOf" srcId="{404335EB-B04C-4846-9C7A-56A1F948C4CE}" destId="{E1E44E81-324A-4CD1-9599-FCC8A679E5A3}" srcOrd="0" destOrd="0" presId="urn:microsoft.com/office/officeart/2005/8/layout/orgChart1"/>
    <dgm:cxn modelId="{8A82CDEE-0D87-4A42-821F-82F33FD12AD9}" type="presOf" srcId="{6D35C6F8-9BA9-4FAE-8B29-44B6B7CC7423}" destId="{216FB7F4-2DE4-44F0-ABC3-BC538FC2D7AC}" srcOrd="0" destOrd="0" presId="urn:microsoft.com/office/officeart/2005/8/layout/orgChart1"/>
    <dgm:cxn modelId="{FD5694F5-74A0-44B0-B2C8-704EE92CB0F8}" type="presOf" srcId="{AA5F82A5-B972-4845-86FA-FAC1FFEAB569}" destId="{8BC51997-29EA-4099-BAEB-6776C4704188}" srcOrd="1" destOrd="0" presId="urn:microsoft.com/office/officeart/2005/8/layout/orgChart1"/>
    <dgm:cxn modelId="{CE2B5AFA-8EAB-4FBB-9CF3-33C2E3322AFC}" type="presOf" srcId="{48BC7304-A81D-4F88-AA29-9E238449EE8B}" destId="{A0C7F899-4229-4AEE-991C-1D7AFECE6B4F}" srcOrd="1" destOrd="0" presId="urn:microsoft.com/office/officeart/2005/8/layout/orgChart1"/>
    <dgm:cxn modelId="{C7BAE958-715E-445D-AD41-4118FDF2E296}" type="presParOf" srcId="{216FB7F4-2DE4-44F0-ABC3-BC538FC2D7AC}" destId="{1C94FAF8-7451-4D2C-BD1D-32DB70974140}" srcOrd="0" destOrd="0" presId="urn:microsoft.com/office/officeart/2005/8/layout/orgChart1"/>
    <dgm:cxn modelId="{35F4EBAD-A174-42BF-A655-19BCDB734E13}" type="presParOf" srcId="{1C94FAF8-7451-4D2C-BD1D-32DB70974140}" destId="{C65DBDBA-4839-4DF3-9196-5E99F4FA80A2}" srcOrd="0" destOrd="0" presId="urn:microsoft.com/office/officeart/2005/8/layout/orgChart1"/>
    <dgm:cxn modelId="{4B58A332-A871-4703-B660-C7E4EFEBEFAF}" type="presParOf" srcId="{C65DBDBA-4839-4DF3-9196-5E99F4FA80A2}" destId="{01485867-8099-4971-89CE-080D651B816A}" srcOrd="0" destOrd="0" presId="urn:microsoft.com/office/officeart/2005/8/layout/orgChart1"/>
    <dgm:cxn modelId="{863FDE43-1D82-40F3-8C48-8E79F6708531}" type="presParOf" srcId="{C65DBDBA-4839-4DF3-9196-5E99F4FA80A2}" destId="{918156D4-E944-4526-9A78-9277CE2E60D4}" srcOrd="1" destOrd="0" presId="urn:microsoft.com/office/officeart/2005/8/layout/orgChart1"/>
    <dgm:cxn modelId="{2D4A6701-505E-45CC-8848-3A919A6C67E9}" type="presParOf" srcId="{1C94FAF8-7451-4D2C-BD1D-32DB70974140}" destId="{7A8677AE-BFA0-4597-85F0-FA8DFDE8D9C9}" srcOrd="1" destOrd="0" presId="urn:microsoft.com/office/officeart/2005/8/layout/orgChart1"/>
    <dgm:cxn modelId="{1D6B26B0-7C40-4CC1-841D-7EFB036BCF2B}" type="presParOf" srcId="{1C94FAF8-7451-4D2C-BD1D-32DB70974140}" destId="{3355E2DC-BA55-4975-BE9B-0A2485CBA9BF}" srcOrd="2" destOrd="0" presId="urn:microsoft.com/office/officeart/2005/8/layout/orgChart1"/>
    <dgm:cxn modelId="{F65DFBD8-63A0-4A9D-B6C5-7E6AC550F545}" type="presParOf" srcId="{3355E2DC-BA55-4975-BE9B-0A2485CBA9BF}" destId="{0C0BC1DE-64E2-4A19-9DD0-40D97791F6FC}" srcOrd="0" destOrd="0" presId="urn:microsoft.com/office/officeart/2005/8/layout/orgChart1"/>
    <dgm:cxn modelId="{9B426FBD-8703-4185-A4F6-79813022C347}" type="presParOf" srcId="{3355E2DC-BA55-4975-BE9B-0A2485CBA9BF}" destId="{0E3B01C8-8660-4AAF-9CDC-46E4189A57ED}" srcOrd="1" destOrd="0" presId="urn:microsoft.com/office/officeart/2005/8/layout/orgChart1"/>
    <dgm:cxn modelId="{AEDA6254-DB65-4D33-BE7C-211618DF777B}" type="presParOf" srcId="{0E3B01C8-8660-4AAF-9CDC-46E4189A57ED}" destId="{6B8A7D53-E6C1-486A-A190-BC5EDC1C4FAF}" srcOrd="0" destOrd="0" presId="urn:microsoft.com/office/officeart/2005/8/layout/orgChart1"/>
    <dgm:cxn modelId="{56FED6BC-746D-47CC-9F92-ABA254FB53AE}" type="presParOf" srcId="{6B8A7D53-E6C1-486A-A190-BC5EDC1C4FAF}" destId="{2C31BDD5-AF16-49D8-9BC0-1FB2E38F0224}" srcOrd="0" destOrd="0" presId="urn:microsoft.com/office/officeart/2005/8/layout/orgChart1"/>
    <dgm:cxn modelId="{3DFD5348-DB65-48D8-BC8A-547BD22CABFD}" type="presParOf" srcId="{6B8A7D53-E6C1-486A-A190-BC5EDC1C4FAF}" destId="{3D1466B1-6427-4E60-91F5-768C2B7674E3}" srcOrd="1" destOrd="0" presId="urn:microsoft.com/office/officeart/2005/8/layout/orgChart1"/>
    <dgm:cxn modelId="{0D015FD5-24E3-4FD3-9991-D57E62C3B0AD}" type="presParOf" srcId="{0E3B01C8-8660-4AAF-9CDC-46E4189A57ED}" destId="{ABB116C2-EE55-414F-A519-D1786F0DF088}" srcOrd="1" destOrd="0" presId="urn:microsoft.com/office/officeart/2005/8/layout/orgChart1"/>
    <dgm:cxn modelId="{5794026C-5B54-4DA0-A265-342EF5F09467}" type="presParOf" srcId="{0E3B01C8-8660-4AAF-9CDC-46E4189A57ED}" destId="{45B149E2-E88F-4AC7-98D6-9BC958D019B7}" srcOrd="2" destOrd="0" presId="urn:microsoft.com/office/officeart/2005/8/layout/orgChart1"/>
    <dgm:cxn modelId="{3DE03F61-C22B-4535-B8AC-D6EAF1DE4443}" type="presParOf" srcId="{45B149E2-E88F-4AC7-98D6-9BC958D019B7}" destId="{439743D4-1EE3-4B6F-9A47-9D261D57FAF8}" srcOrd="0" destOrd="0" presId="urn:microsoft.com/office/officeart/2005/8/layout/orgChart1"/>
    <dgm:cxn modelId="{DE8D08D7-845C-40F7-ADC6-2A6A4CFF7806}" type="presParOf" srcId="{45B149E2-E88F-4AC7-98D6-9BC958D019B7}" destId="{E0761F76-26C3-431A-811D-55763EE2C020}" srcOrd="1" destOrd="0" presId="urn:microsoft.com/office/officeart/2005/8/layout/orgChart1"/>
    <dgm:cxn modelId="{D9D7EE4A-5D0E-4917-A85D-B36A819FD914}" type="presParOf" srcId="{E0761F76-26C3-431A-811D-55763EE2C020}" destId="{703C3998-5E95-4963-A27F-4D6D83639EF7}" srcOrd="0" destOrd="0" presId="urn:microsoft.com/office/officeart/2005/8/layout/orgChart1"/>
    <dgm:cxn modelId="{BD3FE453-CDFE-4BB1-8A33-F556D0FA482C}" type="presParOf" srcId="{703C3998-5E95-4963-A27F-4D6D83639EF7}" destId="{8A7B8AE3-992A-4C52-85C9-34A39A3DEE3F}" srcOrd="0" destOrd="0" presId="urn:microsoft.com/office/officeart/2005/8/layout/orgChart1"/>
    <dgm:cxn modelId="{4C9E3D91-E506-4657-BD03-69DB0EEE409C}" type="presParOf" srcId="{703C3998-5E95-4963-A27F-4D6D83639EF7}" destId="{A0C7F899-4229-4AEE-991C-1D7AFECE6B4F}" srcOrd="1" destOrd="0" presId="urn:microsoft.com/office/officeart/2005/8/layout/orgChart1"/>
    <dgm:cxn modelId="{59DD5592-AFDB-46CF-8322-E939805A80CA}" type="presParOf" srcId="{E0761F76-26C3-431A-811D-55763EE2C020}" destId="{8433A119-9FA2-4DB6-A2D8-FD22703FC97E}" srcOrd="1" destOrd="0" presId="urn:microsoft.com/office/officeart/2005/8/layout/orgChart1"/>
    <dgm:cxn modelId="{501EDCF7-058D-48DF-84FB-DAC265E047E7}" type="presParOf" srcId="{E0761F76-26C3-431A-811D-55763EE2C020}" destId="{16BC23BA-9D49-4F0D-B6D5-9A66FD39D507}" srcOrd="2" destOrd="0" presId="urn:microsoft.com/office/officeart/2005/8/layout/orgChart1"/>
    <dgm:cxn modelId="{3C057D80-E87C-4B78-A28C-A930FDA66997}" type="presParOf" srcId="{45B149E2-E88F-4AC7-98D6-9BC958D019B7}" destId="{30E93600-3970-4995-9BF2-BCE8CAB22173}" srcOrd="2" destOrd="0" presId="urn:microsoft.com/office/officeart/2005/8/layout/orgChart1"/>
    <dgm:cxn modelId="{8A300C50-6F28-43C4-A536-02F7E1BB170E}" type="presParOf" srcId="{45B149E2-E88F-4AC7-98D6-9BC958D019B7}" destId="{6C91F4D2-3BF5-4267-A532-87C0378B6CF6}" srcOrd="3" destOrd="0" presId="urn:microsoft.com/office/officeart/2005/8/layout/orgChart1"/>
    <dgm:cxn modelId="{1409FDFD-18A4-4019-B91D-578470C1BDF6}" type="presParOf" srcId="{6C91F4D2-3BF5-4267-A532-87C0378B6CF6}" destId="{364B0590-A4FE-41DD-AEA9-060DF37AF71C}" srcOrd="0" destOrd="0" presId="urn:microsoft.com/office/officeart/2005/8/layout/orgChart1"/>
    <dgm:cxn modelId="{7B435AFF-F6E4-4AD8-8304-30B3A59AAE27}" type="presParOf" srcId="{364B0590-A4FE-41DD-AEA9-060DF37AF71C}" destId="{16B5C965-03B0-4CFE-A44A-495E72B93354}" srcOrd="0" destOrd="0" presId="urn:microsoft.com/office/officeart/2005/8/layout/orgChart1"/>
    <dgm:cxn modelId="{DCF5A003-A522-47E2-A115-0A44F1FB394D}" type="presParOf" srcId="{364B0590-A4FE-41DD-AEA9-060DF37AF71C}" destId="{8BC51997-29EA-4099-BAEB-6776C4704188}" srcOrd="1" destOrd="0" presId="urn:microsoft.com/office/officeart/2005/8/layout/orgChart1"/>
    <dgm:cxn modelId="{995976E9-B893-454F-9B9E-FF8F05875D9C}" type="presParOf" srcId="{6C91F4D2-3BF5-4267-A532-87C0378B6CF6}" destId="{D8C7EA1D-4BD3-4269-B681-36023F60F049}" srcOrd="1" destOrd="0" presId="urn:microsoft.com/office/officeart/2005/8/layout/orgChart1"/>
    <dgm:cxn modelId="{D8CB95DF-A9BF-4778-9C47-9486B4A8C49B}" type="presParOf" srcId="{6C91F4D2-3BF5-4267-A532-87C0378B6CF6}" destId="{60CDBFC9-B1C7-438D-AE75-7699B32B493A}" srcOrd="2" destOrd="0" presId="urn:microsoft.com/office/officeart/2005/8/layout/orgChart1"/>
    <dgm:cxn modelId="{B4AAF1BC-C6AA-4239-9D54-0EFBE0D02EF1}" type="presParOf" srcId="{3355E2DC-BA55-4975-BE9B-0A2485CBA9BF}" destId="{E1E44E81-324A-4CD1-9599-FCC8A679E5A3}" srcOrd="2" destOrd="0" presId="urn:microsoft.com/office/officeart/2005/8/layout/orgChart1"/>
    <dgm:cxn modelId="{DCD949D1-5CA9-48C4-AB8D-DC0B60B94BB0}" type="presParOf" srcId="{3355E2DC-BA55-4975-BE9B-0A2485CBA9BF}" destId="{F806172E-C921-404C-B7A8-1547A5FBA21D}" srcOrd="3" destOrd="0" presId="urn:microsoft.com/office/officeart/2005/8/layout/orgChart1"/>
    <dgm:cxn modelId="{D6DC9E40-7EAC-44EE-9CFC-914221D23074}" type="presParOf" srcId="{F806172E-C921-404C-B7A8-1547A5FBA21D}" destId="{5EBB01E7-992D-483D-B2F4-B15DB5A6FB00}" srcOrd="0" destOrd="0" presId="urn:microsoft.com/office/officeart/2005/8/layout/orgChart1"/>
    <dgm:cxn modelId="{3EAC81B4-A620-438E-95DC-79A4BFE13D39}" type="presParOf" srcId="{5EBB01E7-992D-483D-B2F4-B15DB5A6FB00}" destId="{C765A9D4-C709-4C7B-AD58-EDFDF5E90FBE}" srcOrd="0" destOrd="0" presId="urn:microsoft.com/office/officeart/2005/8/layout/orgChart1"/>
    <dgm:cxn modelId="{3B344823-D68B-455D-AFE3-3F3CF38C680F}" type="presParOf" srcId="{5EBB01E7-992D-483D-B2F4-B15DB5A6FB00}" destId="{80974BAE-DED0-4DC3-BD36-7341F7AD217D}" srcOrd="1" destOrd="0" presId="urn:microsoft.com/office/officeart/2005/8/layout/orgChart1"/>
    <dgm:cxn modelId="{DBDDA8EE-A7F0-4CDE-8606-2D45D81AE26A}" type="presParOf" srcId="{F806172E-C921-404C-B7A8-1547A5FBA21D}" destId="{274631DD-4BA5-4208-89E4-CFAC41F59A2A}" srcOrd="1" destOrd="0" presId="urn:microsoft.com/office/officeart/2005/8/layout/orgChart1"/>
    <dgm:cxn modelId="{5C10300D-031B-4D8C-9B3C-9FAEBC84B88D}" type="presParOf" srcId="{F806172E-C921-404C-B7A8-1547A5FBA21D}" destId="{8E0A0722-392B-47B5-BB76-13FE3E3AC76A}" srcOrd="2" destOrd="0" presId="urn:microsoft.com/office/officeart/2005/8/layout/orgChart1"/>
    <dgm:cxn modelId="{3BA68EF4-04CB-4861-AE3E-47459A5354D2}" type="presParOf" srcId="{8E0A0722-392B-47B5-BB76-13FE3E3AC76A}" destId="{BF578C8B-F127-4358-B4A3-32BA0CB3B5D2}" srcOrd="0" destOrd="0" presId="urn:microsoft.com/office/officeart/2005/8/layout/orgChart1"/>
    <dgm:cxn modelId="{997EE7F9-E592-4B9B-918A-70F61A9664BC}" type="presParOf" srcId="{8E0A0722-392B-47B5-BB76-13FE3E3AC76A}" destId="{D35D3848-93C0-4FCC-812F-87166AADE854}" srcOrd="1" destOrd="0" presId="urn:microsoft.com/office/officeart/2005/8/layout/orgChart1"/>
    <dgm:cxn modelId="{EE4C52B8-69D1-42A5-97C8-84804A296756}" type="presParOf" srcId="{D35D3848-93C0-4FCC-812F-87166AADE854}" destId="{6A627A77-01B2-4E63-A3C9-B6C972307A50}" srcOrd="0" destOrd="0" presId="urn:microsoft.com/office/officeart/2005/8/layout/orgChart1"/>
    <dgm:cxn modelId="{F0F8D343-9A2A-406B-8E2C-5EB5E55AF2F2}" type="presParOf" srcId="{6A627A77-01B2-4E63-A3C9-B6C972307A50}" destId="{EAD5D7A5-BEA5-4F03-B253-0821F2B7E1C4}" srcOrd="0" destOrd="0" presId="urn:microsoft.com/office/officeart/2005/8/layout/orgChart1"/>
    <dgm:cxn modelId="{FC8D0121-5650-4521-8354-6CF79128567A}" type="presParOf" srcId="{6A627A77-01B2-4E63-A3C9-B6C972307A50}" destId="{B81260ED-32AD-4C7C-9E51-C251E729C1DE}" srcOrd="1" destOrd="0" presId="urn:microsoft.com/office/officeart/2005/8/layout/orgChart1"/>
    <dgm:cxn modelId="{7CBDCE82-057C-4F7F-BE56-1B6CDD0ABD1D}" type="presParOf" srcId="{D35D3848-93C0-4FCC-812F-87166AADE854}" destId="{88BA6746-DD0C-4C7F-B5C8-7DEB2B904800}" srcOrd="1" destOrd="0" presId="urn:microsoft.com/office/officeart/2005/8/layout/orgChart1"/>
    <dgm:cxn modelId="{DA08E23A-92CA-4AD7-AF98-7BF691619A0E}" type="presParOf" srcId="{D35D3848-93C0-4FCC-812F-87166AADE854}" destId="{11CA2C5C-4AB6-46D5-BE5B-1FF0761CF42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6DDAEC2-DEE0-4CF0-B25C-89F3C1FC26B5}" type="doc">
      <dgm:prSet loTypeId="urn:microsoft.com/office/officeart/2008/layout/PictureAccent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5041797-AC60-4E6E-89F3-6B94D96505BF}">
      <dgm:prSet phldrT="[文本]"/>
      <dgm:spPr/>
      <dgm:t>
        <a:bodyPr/>
        <a:lstStyle/>
        <a:p>
          <a:r>
            <a:rPr lang="en-US" altLang="zh-CN" dirty="0" err="1"/>
            <a:t>KPI</a:t>
          </a:r>
          <a:r>
            <a:rPr lang="zh-CN" altLang="en-US" dirty="0"/>
            <a:t>指标体系</a:t>
          </a:r>
        </a:p>
      </dgm:t>
    </dgm:pt>
    <dgm:pt modelId="{B21F4127-FF25-48FD-B154-2FCE4B687C4B}" type="parTrans" cxnId="{404285F6-DE1D-47E9-AE44-B89EC9F4FBA6}">
      <dgm:prSet/>
      <dgm:spPr/>
      <dgm:t>
        <a:bodyPr/>
        <a:lstStyle/>
        <a:p>
          <a:endParaRPr lang="zh-CN" altLang="en-US"/>
        </a:p>
      </dgm:t>
    </dgm:pt>
    <dgm:pt modelId="{6A6A5B13-7E78-42F5-BAE6-CA48627FA9FF}" type="sibTrans" cxnId="{404285F6-DE1D-47E9-AE44-B89EC9F4FBA6}">
      <dgm:prSet/>
      <dgm:spPr/>
      <dgm:t>
        <a:bodyPr/>
        <a:lstStyle/>
        <a:p>
          <a:endParaRPr lang="zh-CN" altLang="en-US"/>
        </a:p>
      </dgm:t>
    </dgm:pt>
    <dgm:pt modelId="{7114E186-FBA1-42D4-A0DF-56862FEC6C3A}">
      <dgm:prSet phldrT="[文本]"/>
      <dgm:spPr/>
      <dgm:t>
        <a:bodyPr/>
        <a:lstStyle/>
        <a:p>
          <a:r>
            <a:rPr lang="zh-CN" altLang="en-US" dirty="0"/>
            <a:t>主题综合指标</a:t>
          </a:r>
        </a:p>
      </dgm:t>
    </dgm:pt>
    <dgm:pt modelId="{08D98C04-1109-4242-B44A-A1AEF42129DB}" type="parTrans" cxnId="{BF8896AD-C785-47B3-B9DE-07568E5E21AC}">
      <dgm:prSet/>
      <dgm:spPr/>
      <dgm:t>
        <a:bodyPr/>
        <a:lstStyle/>
        <a:p>
          <a:endParaRPr lang="zh-CN" altLang="en-US"/>
        </a:p>
      </dgm:t>
    </dgm:pt>
    <dgm:pt modelId="{F760ED27-5773-4BD0-B473-DDAF435E03EE}" type="sibTrans" cxnId="{BF8896AD-C785-47B3-B9DE-07568E5E21AC}">
      <dgm:prSet/>
      <dgm:spPr/>
      <dgm:t>
        <a:bodyPr/>
        <a:lstStyle/>
        <a:p>
          <a:endParaRPr lang="zh-CN" altLang="en-US"/>
        </a:p>
      </dgm:t>
    </dgm:pt>
    <dgm:pt modelId="{998307A1-F246-4198-91FD-8B22E4BADC17}">
      <dgm:prSet phldrT="[文本]"/>
      <dgm:spPr/>
      <dgm:t>
        <a:bodyPr/>
        <a:lstStyle/>
        <a:p>
          <a:r>
            <a:rPr lang="zh-CN" altLang="en-US" dirty="0"/>
            <a:t>基础指标</a:t>
          </a:r>
        </a:p>
      </dgm:t>
    </dgm:pt>
    <dgm:pt modelId="{00116F8F-360E-42CF-AA06-F3B8EEE0FB88}" type="parTrans" cxnId="{A3144163-7B22-4566-8531-6C4498EADC38}">
      <dgm:prSet/>
      <dgm:spPr/>
      <dgm:t>
        <a:bodyPr/>
        <a:lstStyle/>
        <a:p>
          <a:endParaRPr lang="zh-CN" altLang="en-US"/>
        </a:p>
      </dgm:t>
    </dgm:pt>
    <dgm:pt modelId="{3DDD8FF4-4B7C-4AC9-8A03-08B640B1C300}" type="sibTrans" cxnId="{A3144163-7B22-4566-8531-6C4498EADC38}">
      <dgm:prSet/>
      <dgm:spPr/>
      <dgm:t>
        <a:bodyPr/>
        <a:lstStyle/>
        <a:p>
          <a:endParaRPr lang="zh-CN" altLang="en-US"/>
        </a:p>
      </dgm:t>
    </dgm:pt>
    <dgm:pt modelId="{F6399191-17F7-492B-A9C9-A789F5A3BBBC}" type="pres">
      <dgm:prSet presAssocID="{76DDAEC2-DEE0-4CF0-B25C-89F3C1FC26B5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74C1EED5-C726-4399-AC34-E947678144AA}" type="pres">
      <dgm:prSet presAssocID="{75041797-AC60-4E6E-89F3-6B94D96505BF}" presName="root" presStyleCnt="0">
        <dgm:presLayoutVars>
          <dgm:chMax/>
          <dgm:chPref val="4"/>
        </dgm:presLayoutVars>
      </dgm:prSet>
      <dgm:spPr/>
    </dgm:pt>
    <dgm:pt modelId="{0E959BF3-DC08-4DD7-AFDD-FE862042694D}" type="pres">
      <dgm:prSet presAssocID="{75041797-AC60-4E6E-89F3-6B94D96505BF}" presName="rootComposite" presStyleCnt="0">
        <dgm:presLayoutVars/>
      </dgm:prSet>
      <dgm:spPr/>
    </dgm:pt>
    <dgm:pt modelId="{FE86C23A-5AD1-432A-9B1D-F70F9BA12C9E}" type="pres">
      <dgm:prSet presAssocID="{75041797-AC60-4E6E-89F3-6B94D96505BF}" presName="rootText" presStyleLbl="node0" presStyleIdx="0" presStyleCnt="1">
        <dgm:presLayoutVars>
          <dgm:chMax/>
          <dgm:chPref val="4"/>
        </dgm:presLayoutVars>
      </dgm:prSet>
      <dgm:spPr/>
    </dgm:pt>
    <dgm:pt modelId="{5313B1D4-D055-497B-BBAC-98D1A3AB8C50}" type="pres">
      <dgm:prSet presAssocID="{75041797-AC60-4E6E-89F3-6B94D96505BF}" presName="childShape" presStyleCnt="0">
        <dgm:presLayoutVars>
          <dgm:chMax val="0"/>
          <dgm:chPref val="0"/>
        </dgm:presLayoutVars>
      </dgm:prSet>
      <dgm:spPr/>
    </dgm:pt>
    <dgm:pt modelId="{37A2E57F-1AD7-45A6-B101-359CB85FC289}" type="pres">
      <dgm:prSet presAssocID="{7114E186-FBA1-42D4-A0DF-56862FEC6C3A}" presName="childComposite" presStyleCnt="0">
        <dgm:presLayoutVars>
          <dgm:chMax val="0"/>
          <dgm:chPref val="0"/>
        </dgm:presLayoutVars>
      </dgm:prSet>
      <dgm:spPr/>
    </dgm:pt>
    <dgm:pt modelId="{B07722CC-6E56-4091-8966-092C7EE263F9}" type="pres">
      <dgm:prSet presAssocID="{7114E186-FBA1-42D4-A0DF-56862FEC6C3A}" presName="Image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62D3369-E7C7-4F66-9BBB-F4DCD449083C}" type="pres">
      <dgm:prSet presAssocID="{7114E186-FBA1-42D4-A0DF-56862FEC6C3A}" presName="childText" presStyleLbl="lnNode1" presStyleIdx="0" presStyleCnt="2">
        <dgm:presLayoutVars>
          <dgm:chMax val="0"/>
          <dgm:chPref val="0"/>
          <dgm:bulletEnabled val="1"/>
        </dgm:presLayoutVars>
      </dgm:prSet>
      <dgm:spPr/>
    </dgm:pt>
    <dgm:pt modelId="{1B368770-305B-46EE-BBA8-11CB3386C51B}" type="pres">
      <dgm:prSet presAssocID="{998307A1-F246-4198-91FD-8B22E4BADC17}" presName="childComposite" presStyleCnt="0">
        <dgm:presLayoutVars>
          <dgm:chMax val="0"/>
          <dgm:chPref val="0"/>
        </dgm:presLayoutVars>
      </dgm:prSet>
      <dgm:spPr/>
    </dgm:pt>
    <dgm:pt modelId="{2F7659DD-F7CA-4D41-A355-C479EDACB739}" type="pres">
      <dgm:prSet presAssocID="{998307A1-F246-4198-91FD-8B22E4BADC17}" presName="Image" presStyleLbl="node1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B81CCAC-1E0B-45F6-B04C-B70EF7DF1F48}" type="pres">
      <dgm:prSet presAssocID="{998307A1-F246-4198-91FD-8B22E4BADC17}" presName="childText" presStyleLbl="ln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E356753B-D25A-4CEB-94A4-5868FD1A0FB5}" type="presOf" srcId="{75041797-AC60-4E6E-89F3-6B94D96505BF}" destId="{FE86C23A-5AD1-432A-9B1D-F70F9BA12C9E}" srcOrd="0" destOrd="0" presId="urn:microsoft.com/office/officeart/2008/layout/PictureAccentList"/>
    <dgm:cxn modelId="{A3144163-7B22-4566-8531-6C4498EADC38}" srcId="{75041797-AC60-4E6E-89F3-6B94D96505BF}" destId="{998307A1-F246-4198-91FD-8B22E4BADC17}" srcOrd="1" destOrd="0" parTransId="{00116F8F-360E-42CF-AA06-F3B8EEE0FB88}" sibTransId="{3DDD8FF4-4B7C-4AC9-8A03-08B640B1C300}"/>
    <dgm:cxn modelId="{84C52F56-A14C-4BEA-83D2-828893BF071A}" type="presOf" srcId="{76DDAEC2-DEE0-4CF0-B25C-89F3C1FC26B5}" destId="{F6399191-17F7-492B-A9C9-A789F5A3BBBC}" srcOrd="0" destOrd="0" presId="urn:microsoft.com/office/officeart/2008/layout/PictureAccentList"/>
    <dgm:cxn modelId="{6195A389-6560-4AAA-94B6-F2B6B22BB515}" type="presOf" srcId="{998307A1-F246-4198-91FD-8B22E4BADC17}" destId="{DB81CCAC-1E0B-45F6-B04C-B70EF7DF1F48}" srcOrd="0" destOrd="0" presId="urn:microsoft.com/office/officeart/2008/layout/PictureAccentList"/>
    <dgm:cxn modelId="{BF8896AD-C785-47B3-B9DE-07568E5E21AC}" srcId="{75041797-AC60-4E6E-89F3-6B94D96505BF}" destId="{7114E186-FBA1-42D4-A0DF-56862FEC6C3A}" srcOrd="0" destOrd="0" parTransId="{08D98C04-1109-4242-B44A-A1AEF42129DB}" sibTransId="{F760ED27-5773-4BD0-B473-DDAF435E03EE}"/>
    <dgm:cxn modelId="{404285F6-DE1D-47E9-AE44-B89EC9F4FBA6}" srcId="{76DDAEC2-DEE0-4CF0-B25C-89F3C1FC26B5}" destId="{75041797-AC60-4E6E-89F3-6B94D96505BF}" srcOrd="0" destOrd="0" parTransId="{B21F4127-FF25-48FD-B154-2FCE4B687C4B}" sibTransId="{6A6A5B13-7E78-42F5-BAE6-CA48627FA9FF}"/>
    <dgm:cxn modelId="{0610ADFF-CFE4-49CB-A6EE-02BC85FAB3D1}" type="presOf" srcId="{7114E186-FBA1-42D4-A0DF-56862FEC6C3A}" destId="{362D3369-E7C7-4F66-9BBB-F4DCD449083C}" srcOrd="0" destOrd="0" presId="urn:microsoft.com/office/officeart/2008/layout/PictureAccentList"/>
    <dgm:cxn modelId="{D8F8D46F-269F-4D88-84BA-E9EDB211A837}" type="presParOf" srcId="{F6399191-17F7-492B-A9C9-A789F5A3BBBC}" destId="{74C1EED5-C726-4399-AC34-E947678144AA}" srcOrd="0" destOrd="0" presId="urn:microsoft.com/office/officeart/2008/layout/PictureAccentList"/>
    <dgm:cxn modelId="{F5FD4AD7-1BCE-4275-8201-182ECEB98D9E}" type="presParOf" srcId="{74C1EED5-C726-4399-AC34-E947678144AA}" destId="{0E959BF3-DC08-4DD7-AFDD-FE862042694D}" srcOrd="0" destOrd="0" presId="urn:microsoft.com/office/officeart/2008/layout/PictureAccentList"/>
    <dgm:cxn modelId="{466215C0-86FE-442C-A2DA-51372C7E56A9}" type="presParOf" srcId="{0E959BF3-DC08-4DD7-AFDD-FE862042694D}" destId="{FE86C23A-5AD1-432A-9B1D-F70F9BA12C9E}" srcOrd="0" destOrd="0" presId="urn:microsoft.com/office/officeart/2008/layout/PictureAccentList"/>
    <dgm:cxn modelId="{1A44AC56-584E-4325-B4B8-48192A9B7FE7}" type="presParOf" srcId="{74C1EED5-C726-4399-AC34-E947678144AA}" destId="{5313B1D4-D055-497B-BBAC-98D1A3AB8C50}" srcOrd="1" destOrd="0" presId="urn:microsoft.com/office/officeart/2008/layout/PictureAccentList"/>
    <dgm:cxn modelId="{0EF5E5DD-A41D-4CB9-B476-B2C5C417827A}" type="presParOf" srcId="{5313B1D4-D055-497B-BBAC-98D1A3AB8C50}" destId="{37A2E57F-1AD7-45A6-B101-359CB85FC289}" srcOrd="0" destOrd="0" presId="urn:microsoft.com/office/officeart/2008/layout/PictureAccentList"/>
    <dgm:cxn modelId="{2B1A0001-7DA5-4520-BE7A-8617650E56D5}" type="presParOf" srcId="{37A2E57F-1AD7-45A6-B101-359CB85FC289}" destId="{B07722CC-6E56-4091-8966-092C7EE263F9}" srcOrd="0" destOrd="0" presId="urn:microsoft.com/office/officeart/2008/layout/PictureAccentList"/>
    <dgm:cxn modelId="{EEE5C2C3-3D19-436A-82FC-EE091246207D}" type="presParOf" srcId="{37A2E57F-1AD7-45A6-B101-359CB85FC289}" destId="{362D3369-E7C7-4F66-9BBB-F4DCD449083C}" srcOrd="1" destOrd="0" presId="urn:microsoft.com/office/officeart/2008/layout/PictureAccentList"/>
    <dgm:cxn modelId="{25EC32DD-34F3-4582-BA11-92E74763CF6D}" type="presParOf" srcId="{5313B1D4-D055-497B-BBAC-98D1A3AB8C50}" destId="{1B368770-305B-46EE-BBA8-11CB3386C51B}" srcOrd="1" destOrd="0" presId="urn:microsoft.com/office/officeart/2008/layout/PictureAccentList"/>
    <dgm:cxn modelId="{2D30EAEA-7493-42DD-8F10-1C9F31FE0750}" type="presParOf" srcId="{1B368770-305B-46EE-BBA8-11CB3386C51B}" destId="{2F7659DD-F7CA-4D41-A355-C479EDACB739}" srcOrd="0" destOrd="0" presId="urn:microsoft.com/office/officeart/2008/layout/PictureAccentList"/>
    <dgm:cxn modelId="{20FCBDCC-D45D-473B-80E1-2FD5E290AE51}" type="presParOf" srcId="{1B368770-305B-46EE-BBA8-11CB3386C51B}" destId="{DB81CCAC-1E0B-45F6-B04C-B70EF7DF1F48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AF84F5F-C6A7-40BE-AE1A-F26BD875596B}" type="doc">
      <dgm:prSet loTypeId="urn:microsoft.com/office/officeart/2005/8/layout/pyramid4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F77798E-F8DA-4FFF-8B1C-AB216C6079F6}">
      <dgm:prSet phldrT="[文本]" custT="1"/>
      <dgm:spPr>
        <a:solidFill>
          <a:srgbClr val="92D050">
            <a:alpha val="30000"/>
          </a:srgbClr>
        </a:solidFill>
      </dgm:spPr>
      <dgm:t>
        <a:bodyPr/>
        <a:lstStyle/>
        <a:p>
          <a:endParaRPr lang="en-US" altLang="zh-CN" sz="1800" dirty="0">
            <a:latin typeface="+mj-ea"/>
            <a:ea typeface="+mj-ea"/>
          </a:endParaRPr>
        </a:p>
        <a:p>
          <a:endParaRPr lang="en-US" altLang="zh-CN" sz="1800" dirty="0">
            <a:latin typeface="+mj-ea"/>
            <a:ea typeface="+mj-ea"/>
          </a:endParaRPr>
        </a:p>
        <a:p>
          <a:endParaRPr lang="en-US" altLang="zh-CN" sz="1800" dirty="0">
            <a:latin typeface="+mj-ea"/>
            <a:ea typeface="+mj-ea"/>
          </a:endParaRPr>
        </a:p>
        <a:p>
          <a:endParaRPr lang="en-US" altLang="zh-CN" sz="1800" dirty="0">
            <a:latin typeface="+mj-ea"/>
            <a:ea typeface="+mj-ea"/>
          </a:endParaRPr>
        </a:p>
        <a:p>
          <a:endParaRPr lang="zh-CN" altLang="en-US" sz="1800" dirty="0">
            <a:latin typeface="+mj-ea"/>
            <a:ea typeface="+mj-ea"/>
          </a:endParaRPr>
        </a:p>
      </dgm:t>
    </dgm:pt>
    <dgm:pt modelId="{4C035A42-79E9-4D3A-9BFD-06DFB6DC807F}" type="parTrans" cxnId="{43BFC388-4306-4896-BB95-ED077A26C1C4}">
      <dgm:prSet/>
      <dgm:spPr/>
      <dgm:t>
        <a:bodyPr/>
        <a:lstStyle/>
        <a:p>
          <a:endParaRPr lang="zh-CN" altLang="en-US"/>
        </a:p>
      </dgm:t>
    </dgm:pt>
    <dgm:pt modelId="{DD2E78C6-EB5B-4695-B868-1410A20093B5}" type="sibTrans" cxnId="{43BFC388-4306-4896-BB95-ED077A26C1C4}">
      <dgm:prSet/>
      <dgm:spPr/>
      <dgm:t>
        <a:bodyPr/>
        <a:lstStyle/>
        <a:p>
          <a:endParaRPr lang="zh-CN" altLang="en-US"/>
        </a:p>
      </dgm:t>
    </dgm:pt>
    <dgm:pt modelId="{DAE4E57F-B229-4B24-80CD-CF8E7F425D29}" type="pres">
      <dgm:prSet presAssocID="{7AF84F5F-C6A7-40BE-AE1A-F26BD875596B}" presName="compositeShape" presStyleCnt="0">
        <dgm:presLayoutVars>
          <dgm:chMax val="9"/>
          <dgm:dir/>
          <dgm:resizeHandles val="exact"/>
        </dgm:presLayoutVars>
      </dgm:prSet>
      <dgm:spPr/>
    </dgm:pt>
    <dgm:pt modelId="{061A3871-5614-4485-A65B-9A13CFD310E8}" type="pres">
      <dgm:prSet presAssocID="{7AF84F5F-C6A7-40BE-AE1A-F26BD875596B}" presName="triangle1" presStyleLbl="node1" presStyleIdx="0" presStyleCnt="1" custScaleX="116278" custScaleY="100000" custLinFactNeighborX="123">
        <dgm:presLayoutVars>
          <dgm:bulletEnabled val="1"/>
        </dgm:presLayoutVars>
      </dgm:prSet>
      <dgm:spPr/>
    </dgm:pt>
  </dgm:ptLst>
  <dgm:cxnLst>
    <dgm:cxn modelId="{02AB9F03-56F5-45A8-AD7E-2B9E4B737406}" type="presOf" srcId="{7AF84F5F-C6A7-40BE-AE1A-F26BD875596B}" destId="{DAE4E57F-B229-4B24-80CD-CF8E7F425D29}" srcOrd="0" destOrd="0" presId="urn:microsoft.com/office/officeart/2005/8/layout/pyramid4"/>
    <dgm:cxn modelId="{5EDDAD6A-EB6D-4FB5-BEB7-715B59F7C784}" type="presOf" srcId="{3F77798E-F8DA-4FFF-8B1C-AB216C6079F6}" destId="{061A3871-5614-4485-A65B-9A13CFD310E8}" srcOrd="0" destOrd="0" presId="urn:microsoft.com/office/officeart/2005/8/layout/pyramid4"/>
    <dgm:cxn modelId="{43BFC388-4306-4896-BB95-ED077A26C1C4}" srcId="{7AF84F5F-C6A7-40BE-AE1A-F26BD875596B}" destId="{3F77798E-F8DA-4FFF-8B1C-AB216C6079F6}" srcOrd="0" destOrd="0" parTransId="{4C035A42-79E9-4D3A-9BFD-06DFB6DC807F}" sibTransId="{DD2E78C6-EB5B-4695-B868-1410A20093B5}"/>
    <dgm:cxn modelId="{7B576D37-8B17-446B-AA84-9B82DCC7D03F}" type="presParOf" srcId="{DAE4E57F-B229-4B24-80CD-CF8E7F425D29}" destId="{061A3871-5614-4485-A65B-9A13CFD310E8}" srcOrd="0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1DAB83F-B179-46D2-AAAB-EAB45916AFB0}" type="doc">
      <dgm:prSet loTypeId="urn:microsoft.com/office/officeart/2005/8/layout/funnel1" loCatId="process" qsTypeId="urn:microsoft.com/office/officeart/2005/8/quickstyle/3d3" qsCatId="3D" csTypeId="urn:microsoft.com/office/officeart/2005/8/colors/accent2_3" csCatId="accent2" phldr="1"/>
      <dgm:spPr/>
      <dgm:t>
        <a:bodyPr/>
        <a:lstStyle/>
        <a:p>
          <a:endParaRPr lang="zh-CN" altLang="en-US"/>
        </a:p>
      </dgm:t>
    </dgm:pt>
    <dgm:pt modelId="{2EDDE1D5-E58A-4ADD-966D-0FC9277C25D7}">
      <dgm:prSet phldrT="[文本]"/>
      <dgm:spPr/>
      <dgm:t>
        <a:bodyPr/>
        <a:lstStyle/>
        <a:p>
          <a:r>
            <a:rPr lang="zh-CN" altLang="en-US" dirty="0"/>
            <a:t>成本</a:t>
          </a:r>
        </a:p>
      </dgm:t>
    </dgm:pt>
    <dgm:pt modelId="{A9D978D3-C84F-40C3-8159-BA9A73A2DC08}" type="parTrans" cxnId="{2F05060B-5DEA-489D-AE61-F491D63A9FB5}">
      <dgm:prSet/>
      <dgm:spPr/>
      <dgm:t>
        <a:bodyPr/>
        <a:lstStyle/>
        <a:p>
          <a:endParaRPr lang="zh-CN" altLang="en-US"/>
        </a:p>
      </dgm:t>
    </dgm:pt>
    <dgm:pt modelId="{2E4E97AF-3CBA-44E7-8CCC-8FC7B461192A}" type="sibTrans" cxnId="{2F05060B-5DEA-489D-AE61-F491D63A9FB5}">
      <dgm:prSet/>
      <dgm:spPr/>
      <dgm:t>
        <a:bodyPr/>
        <a:lstStyle/>
        <a:p>
          <a:endParaRPr lang="zh-CN" altLang="en-US"/>
        </a:p>
      </dgm:t>
    </dgm:pt>
    <dgm:pt modelId="{F5880AA4-7E3C-4CEE-92C2-942B52E0E0ED}">
      <dgm:prSet phldrT="[文本]"/>
      <dgm:spPr/>
      <dgm:t>
        <a:bodyPr/>
        <a:lstStyle/>
        <a:p>
          <a:r>
            <a:rPr lang="zh-CN" altLang="en-US" dirty="0"/>
            <a:t>质量</a:t>
          </a:r>
        </a:p>
      </dgm:t>
    </dgm:pt>
    <dgm:pt modelId="{F7F800F4-A052-4974-96AD-2F791DF2FB53}" type="parTrans" cxnId="{EBAE2877-6BA4-4F26-B0F2-5B9E74C94508}">
      <dgm:prSet/>
      <dgm:spPr/>
      <dgm:t>
        <a:bodyPr/>
        <a:lstStyle/>
        <a:p>
          <a:endParaRPr lang="zh-CN" altLang="en-US"/>
        </a:p>
      </dgm:t>
    </dgm:pt>
    <dgm:pt modelId="{9DF7B9E8-9A3C-4296-9A55-225A062E751C}" type="sibTrans" cxnId="{EBAE2877-6BA4-4F26-B0F2-5B9E74C94508}">
      <dgm:prSet/>
      <dgm:spPr/>
      <dgm:t>
        <a:bodyPr/>
        <a:lstStyle/>
        <a:p>
          <a:endParaRPr lang="zh-CN" altLang="en-US"/>
        </a:p>
      </dgm:t>
    </dgm:pt>
    <dgm:pt modelId="{77901D3A-46DD-481D-BB9F-A7A06B9FD7FB}">
      <dgm:prSet phldrT="[文本]"/>
      <dgm:spPr/>
      <dgm:t>
        <a:bodyPr/>
        <a:lstStyle/>
        <a:p>
          <a:r>
            <a:rPr lang="zh-CN" altLang="en-US" dirty="0"/>
            <a:t>服务</a:t>
          </a:r>
        </a:p>
      </dgm:t>
    </dgm:pt>
    <dgm:pt modelId="{F35B0B57-DFA6-4085-9F57-DF401A771559}" type="parTrans" cxnId="{B56A2EA2-5A00-4064-AD8F-4443A02B9C3B}">
      <dgm:prSet/>
      <dgm:spPr/>
      <dgm:t>
        <a:bodyPr/>
        <a:lstStyle/>
        <a:p>
          <a:endParaRPr lang="zh-CN" altLang="en-US"/>
        </a:p>
      </dgm:t>
    </dgm:pt>
    <dgm:pt modelId="{0AD91C8E-E901-4425-83FE-4C8380689BBD}" type="sibTrans" cxnId="{B56A2EA2-5A00-4064-AD8F-4443A02B9C3B}">
      <dgm:prSet/>
      <dgm:spPr/>
      <dgm:t>
        <a:bodyPr/>
        <a:lstStyle/>
        <a:p>
          <a:endParaRPr lang="zh-CN" altLang="en-US"/>
        </a:p>
      </dgm:t>
    </dgm:pt>
    <dgm:pt modelId="{C93361E2-9DC7-435E-8421-AD5FD55634E9}">
      <dgm:prSet phldrT="[文本]" phldr="1"/>
      <dgm:spPr/>
      <dgm:t>
        <a:bodyPr/>
        <a:lstStyle/>
        <a:p>
          <a:endParaRPr lang="zh-CN" altLang="en-US" dirty="0"/>
        </a:p>
      </dgm:t>
    </dgm:pt>
    <dgm:pt modelId="{1197CA34-9B4D-48B3-AC48-5611E86F826F}" type="parTrans" cxnId="{1CE9E7EF-F193-4961-9294-DDED2E03314B}">
      <dgm:prSet/>
      <dgm:spPr/>
      <dgm:t>
        <a:bodyPr/>
        <a:lstStyle/>
        <a:p>
          <a:endParaRPr lang="zh-CN" altLang="en-US"/>
        </a:p>
      </dgm:t>
    </dgm:pt>
    <dgm:pt modelId="{3242AE1E-F5D6-4EEB-ACC8-7B8279B113EB}" type="sibTrans" cxnId="{1CE9E7EF-F193-4961-9294-DDED2E03314B}">
      <dgm:prSet/>
      <dgm:spPr/>
      <dgm:t>
        <a:bodyPr/>
        <a:lstStyle/>
        <a:p>
          <a:endParaRPr lang="zh-CN" altLang="en-US"/>
        </a:p>
      </dgm:t>
    </dgm:pt>
    <dgm:pt modelId="{FF016A41-AD8D-49BB-8005-C7F7B2354FB6}">
      <dgm:prSet phldrT="[文本]"/>
      <dgm:spPr/>
      <dgm:t>
        <a:bodyPr/>
        <a:lstStyle/>
        <a:p>
          <a:r>
            <a:rPr lang="zh-CN" altLang="en-US" dirty="0"/>
            <a:t>安全</a:t>
          </a:r>
        </a:p>
      </dgm:t>
    </dgm:pt>
    <dgm:pt modelId="{C9D5FFEF-2B91-4F31-985E-8BA771BDF711}" type="parTrans" cxnId="{C028124E-E4D4-424B-AA04-10F47B8532AE}">
      <dgm:prSet/>
      <dgm:spPr/>
      <dgm:t>
        <a:bodyPr/>
        <a:lstStyle/>
        <a:p>
          <a:endParaRPr lang="zh-CN" altLang="en-US"/>
        </a:p>
      </dgm:t>
    </dgm:pt>
    <dgm:pt modelId="{E2337427-ACB1-4D0C-B83C-F1C9F0B3E3AB}" type="sibTrans" cxnId="{C028124E-E4D4-424B-AA04-10F47B8532AE}">
      <dgm:prSet/>
      <dgm:spPr/>
      <dgm:t>
        <a:bodyPr/>
        <a:lstStyle/>
        <a:p>
          <a:endParaRPr lang="zh-CN" altLang="en-US"/>
        </a:p>
      </dgm:t>
    </dgm:pt>
    <dgm:pt modelId="{FECFE77D-4337-4CD4-BD8C-6993F9BC6F2A}" type="pres">
      <dgm:prSet presAssocID="{E1DAB83F-B179-46D2-AAAB-EAB45916AFB0}" presName="Name0" presStyleCnt="0">
        <dgm:presLayoutVars>
          <dgm:chMax val="4"/>
          <dgm:resizeHandles val="exact"/>
        </dgm:presLayoutVars>
      </dgm:prSet>
      <dgm:spPr/>
    </dgm:pt>
    <dgm:pt modelId="{1F8B5F2F-2F64-4D11-9161-825EE89053AA}" type="pres">
      <dgm:prSet presAssocID="{E1DAB83F-B179-46D2-AAAB-EAB45916AFB0}" presName="ellipse" presStyleLbl="trBgShp" presStyleIdx="0" presStyleCnt="1"/>
      <dgm:spPr/>
    </dgm:pt>
    <dgm:pt modelId="{EEEA2A20-91DA-4095-97AE-6A52BD336D02}" type="pres">
      <dgm:prSet presAssocID="{E1DAB83F-B179-46D2-AAAB-EAB45916AFB0}" presName="arrow1" presStyleLbl="fgShp" presStyleIdx="0" presStyleCnt="1"/>
      <dgm:spPr/>
    </dgm:pt>
    <dgm:pt modelId="{A76D9568-EA24-4081-B85B-DC638E08A658}" type="pres">
      <dgm:prSet presAssocID="{E1DAB83F-B179-46D2-AAAB-EAB45916AFB0}" presName="rectangle" presStyleLbl="revTx" presStyleIdx="0" presStyleCnt="1">
        <dgm:presLayoutVars>
          <dgm:bulletEnabled val="1"/>
        </dgm:presLayoutVars>
      </dgm:prSet>
      <dgm:spPr/>
    </dgm:pt>
    <dgm:pt modelId="{7580258F-5A07-488E-86F7-5AE1E0BED107}" type="pres">
      <dgm:prSet presAssocID="{F5880AA4-7E3C-4CEE-92C2-942B52E0E0ED}" presName="item1" presStyleLbl="node1" presStyleIdx="0" presStyleCnt="3">
        <dgm:presLayoutVars>
          <dgm:bulletEnabled val="1"/>
        </dgm:presLayoutVars>
      </dgm:prSet>
      <dgm:spPr/>
    </dgm:pt>
    <dgm:pt modelId="{4027D4C0-86EF-4931-B179-CE234D509024}" type="pres">
      <dgm:prSet presAssocID="{77901D3A-46DD-481D-BB9F-A7A06B9FD7FB}" presName="item2" presStyleLbl="node1" presStyleIdx="1" presStyleCnt="3">
        <dgm:presLayoutVars>
          <dgm:bulletEnabled val="1"/>
        </dgm:presLayoutVars>
      </dgm:prSet>
      <dgm:spPr/>
    </dgm:pt>
    <dgm:pt modelId="{0AC4687D-E5F7-464F-800C-8205AFF2E34B}" type="pres">
      <dgm:prSet presAssocID="{FF016A41-AD8D-49BB-8005-C7F7B2354FB6}" presName="item3" presStyleLbl="node1" presStyleIdx="2" presStyleCnt="3">
        <dgm:presLayoutVars>
          <dgm:bulletEnabled val="1"/>
        </dgm:presLayoutVars>
      </dgm:prSet>
      <dgm:spPr/>
    </dgm:pt>
    <dgm:pt modelId="{DF145624-50FF-4B54-9F55-0A18DD5AD9F2}" type="pres">
      <dgm:prSet presAssocID="{E1DAB83F-B179-46D2-AAAB-EAB45916AFB0}" presName="funnel" presStyleLbl="trAlignAcc1" presStyleIdx="0" presStyleCnt="1"/>
      <dgm:spPr/>
    </dgm:pt>
  </dgm:ptLst>
  <dgm:cxnLst>
    <dgm:cxn modelId="{2F05060B-5DEA-489D-AE61-F491D63A9FB5}" srcId="{E1DAB83F-B179-46D2-AAAB-EAB45916AFB0}" destId="{2EDDE1D5-E58A-4ADD-966D-0FC9277C25D7}" srcOrd="0" destOrd="0" parTransId="{A9D978D3-C84F-40C3-8159-BA9A73A2DC08}" sibTransId="{2E4E97AF-3CBA-44E7-8CCC-8FC7B461192A}"/>
    <dgm:cxn modelId="{C028124E-E4D4-424B-AA04-10F47B8532AE}" srcId="{E1DAB83F-B179-46D2-AAAB-EAB45916AFB0}" destId="{FF016A41-AD8D-49BB-8005-C7F7B2354FB6}" srcOrd="3" destOrd="0" parTransId="{C9D5FFEF-2B91-4F31-985E-8BA771BDF711}" sibTransId="{E2337427-ACB1-4D0C-B83C-F1C9F0B3E3AB}"/>
    <dgm:cxn modelId="{EBAE2877-6BA4-4F26-B0F2-5B9E74C94508}" srcId="{E1DAB83F-B179-46D2-AAAB-EAB45916AFB0}" destId="{F5880AA4-7E3C-4CEE-92C2-942B52E0E0ED}" srcOrd="1" destOrd="0" parTransId="{F7F800F4-A052-4974-96AD-2F791DF2FB53}" sibTransId="{9DF7B9E8-9A3C-4296-9A55-225A062E751C}"/>
    <dgm:cxn modelId="{CB2DCB82-65F2-4C03-BE61-3B7ACCFC0B08}" type="presOf" srcId="{F5880AA4-7E3C-4CEE-92C2-942B52E0E0ED}" destId="{4027D4C0-86EF-4931-B179-CE234D509024}" srcOrd="0" destOrd="0" presId="urn:microsoft.com/office/officeart/2005/8/layout/funnel1"/>
    <dgm:cxn modelId="{25D8168F-BEB1-4936-BD50-A95691ED03B5}" type="presOf" srcId="{77901D3A-46DD-481D-BB9F-A7A06B9FD7FB}" destId="{7580258F-5A07-488E-86F7-5AE1E0BED107}" srcOrd="0" destOrd="0" presId="urn:microsoft.com/office/officeart/2005/8/layout/funnel1"/>
    <dgm:cxn modelId="{B56A2EA2-5A00-4064-AD8F-4443A02B9C3B}" srcId="{E1DAB83F-B179-46D2-AAAB-EAB45916AFB0}" destId="{77901D3A-46DD-481D-BB9F-A7A06B9FD7FB}" srcOrd="2" destOrd="0" parTransId="{F35B0B57-DFA6-4085-9F57-DF401A771559}" sibTransId="{0AD91C8E-E901-4425-83FE-4C8380689BBD}"/>
    <dgm:cxn modelId="{9C141EC4-8F6A-4A9D-BF16-CA88DC9CB512}" type="presOf" srcId="{2EDDE1D5-E58A-4ADD-966D-0FC9277C25D7}" destId="{0AC4687D-E5F7-464F-800C-8205AFF2E34B}" srcOrd="0" destOrd="0" presId="urn:microsoft.com/office/officeart/2005/8/layout/funnel1"/>
    <dgm:cxn modelId="{457F07D6-8B4F-45F5-94E6-3C2C87DCA033}" type="presOf" srcId="{E1DAB83F-B179-46D2-AAAB-EAB45916AFB0}" destId="{FECFE77D-4337-4CD4-BD8C-6993F9BC6F2A}" srcOrd="0" destOrd="0" presId="urn:microsoft.com/office/officeart/2005/8/layout/funnel1"/>
    <dgm:cxn modelId="{1CE9E7EF-F193-4961-9294-DDED2E03314B}" srcId="{E1DAB83F-B179-46D2-AAAB-EAB45916AFB0}" destId="{C93361E2-9DC7-435E-8421-AD5FD55634E9}" srcOrd="4" destOrd="0" parTransId="{1197CA34-9B4D-48B3-AC48-5611E86F826F}" sibTransId="{3242AE1E-F5D6-4EEB-ACC8-7B8279B113EB}"/>
    <dgm:cxn modelId="{B43C24FA-9DFF-4277-990C-E7B9FB373908}" type="presOf" srcId="{FF016A41-AD8D-49BB-8005-C7F7B2354FB6}" destId="{A76D9568-EA24-4081-B85B-DC638E08A658}" srcOrd="0" destOrd="0" presId="urn:microsoft.com/office/officeart/2005/8/layout/funnel1"/>
    <dgm:cxn modelId="{C7EE44CC-DEB7-4859-8767-6A484EDCE953}" type="presParOf" srcId="{FECFE77D-4337-4CD4-BD8C-6993F9BC6F2A}" destId="{1F8B5F2F-2F64-4D11-9161-825EE89053AA}" srcOrd="0" destOrd="0" presId="urn:microsoft.com/office/officeart/2005/8/layout/funnel1"/>
    <dgm:cxn modelId="{065C200D-471D-4FDF-82E8-BAB7ECFD4028}" type="presParOf" srcId="{FECFE77D-4337-4CD4-BD8C-6993F9BC6F2A}" destId="{EEEA2A20-91DA-4095-97AE-6A52BD336D02}" srcOrd="1" destOrd="0" presId="urn:microsoft.com/office/officeart/2005/8/layout/funnel1"/>
    <dgm:cxn modelId="{4365B678-C29F-4716-A46F-FDAB5FEE12E8}" type="presParOf" srcId="{FECFE77D-4337-4CD4-BD8C-6993F9BC6F2A}" destId="{A76D9568-EA24-4081-B85B-DC638E08A658}" srcOrd="2" destOrd="0" presId="urn:microsoft.com/office/officeart/2005/8/layout/funnel1"/>
    <dgm:cxn modelId="{FECD31D0-4F9E-4B41-90E8-0B0D9B3AA0F4}" type="presParOf" srcId="{FECFE77D-4337-4CD4-BD8C-6993F9BC6F2A}" destId="{7580258F-5A07-488E-86F7-5AE1E0BED107}" srcOrd="3" destOrd="0" presId="urn:microsoft.com/office/officeart/2005/8/layout/funnel1"/>
    <dgm:cxn modelId="{CFEFE6DC-3506-42C2-9C69-4694CA01CE41}" type="presParOf" srcId="{FECFE77D-4337-4CD4-BD8C-6993F9BC6F2A}" destId="{4027D4C0-86EF-4931-B179-CE234D509024}" srcOrd="4" destOrd="0" presId="urn:microsoft.com/office/officeart/2005/8/layout/funnel1"/>
    <dgm:cxn modelId="{4B65FA15-669C-4579-AFEF-9FB773496A9C}" type="presParOf" srcId="{FECFE77D-4337-4CD4-BD8C-6993F9BC6F2A}" destId="{0AC4687D-E5F7-464F-800C-8205AFF2E34B}" srcOrd="5" destOrd="0" presId="urn:microsoft.com/office/officeart/2005/8/layout/funnel1"/>
    <dgm:cxn modelId="{67D29EE0-C21D-4DB4-923D-6EB43D2D663A}" type="presParOf" srcId="{FECFE77D-4337-4CD4-BD8C-6993F9BC6F2A}" destId="{DF145624-50FF-4B54-9F55-0A18DD5AD9F2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8E9E010-3DE3-4B49-811D-3F121924B9EF}" type="doc">
      <dgm:prSet loTypeId="urn:microsoft.com/office/officeart/2005/8/layout/equation1" loCatId="process" qsTypeId="urn:microsoft.com/office/officeart/2005/8/quickstyle/simple1" qsCatId="simple" csTypeId="urn:microsoft.com/office/officeart/2005/8/colors/colorful4" csCatId="colorful" phldr="1"/>
      <dgm:spPr/>
    </dgm:pt>
    <dgm:pt modelId="{969A9165-64EA-4267-9546-156491CD57D1}">
      <dgm:prSet phldrT="[文本]" phldr="1"/>
      <dgm:spPr/>
      <dgm:t>
        <a:bodyPr/>
        <a:lstStyle/>
        <a:p>
          <a:endParaRPr lang="zh-CN" altLang="en-US" dirty="0"/>
        </a:p>
      </dgm:t>
    </dgm:pt>
    <dgm:pt modelId="{F864DE26-EB3C-4839-A714-F6E73A52CD57}" type="parTrans" cxnId="{47CB154F-1244-4B4E-B12E-3882E3B4F006}">
      <dgm:prSet/>
      <dgm:spPr/>
      <dgm:t>
        <a:bodyPr/>
        <a:lstStyle/>
        <a:p>
          <a:endParaRPr lang="zh-CN" altLang="en-US"/>
        </a:p>
      </dgm:t>
    </dgm:pt>
    <dgm:pt modelId="{B0BCF6DE-6B3B-4D10-A2D2-41D7E625AE62}" type="sibTrans" cxnId="{47CB154F-1244-4B4E-B12E-3882E3B4F006}">
      <dgm:prSet/>
      <dgm:spPr/>
      <dgm:t>
        <a:bodyPr/>
        <a:lstStyle/>
        <a:p>
          <a:endParaRPr lang="zh-CN" altLang="en-US"/>
        </a:p>
      </dgm:t>
    </dgm:pt>
    <dgm:pt modelId="{8C6D4F24-979B-49E0-AFCB-D9FC1742F5E0}">
      <dgm:prSet phldrT="[文本]" phldr="1"/>
      <dgm:spPr/>
      <dgm:t>
        <a:bodyPr/>
        <a:lstStyle/>
        <a:p>
          <a:endParaRPr lang="zh-CN" altLang="en-US"/>
        </a:p>
      </dgm:t>
    </dgm:pt>
    <dgm:pt modelId="{9238AD97-05B3-4150-AEF5-966E9F51EF99}" type="parTrans" cxnId="{2985BA66-6603-4F3E-917F-E58BB1AA991F}">
      <dgm:prSet/>
      <dgm:spPr/>
      <dgm:t>
        <a:bodyPr/>
        <a:lstStyle/>
        <a:p>
          <a:endParaRPr lang="zh-CN" altLang="en-US"/>
        </a:p>
      </dgm:t>
    </dgm:pt>
    <dgm:pt modelId="{54A36377-066C-46E6-BDE1-732D585203C5}" type="sibTrans" cxnId="{2985BA66-6603-4F3E-917F-E58BB1AA991F}">
      <dgm:prSet/>
      <dgm:spPr/>
      <dgm:t>
        <a:bodyPr/>
        <a:lstStyle/>
        <a:p>
          <a:endParaRPr lang="zh-CN" altLang="en-US"/>
        </a:p>
      </dgm:t>
    </dgm:pt>
    <dgm:pt modelId="{975E28EE-4015-4E61-8E22-FF129EEF10E4}">
      <dgm:prSet phldrT="[文本]" phldr="1"/>
      <dgm:spPr/>
      <dgm:t>
        <a:bodyPr/>
        <a:lstStyle/>
        <a:p>
          <a:endParaRPr lang="zh-CN" altLang="en-US" dirty="0"/>
        </a:p>
      </dgm:t>
    </dgm:pt>
    <dgm:pt modelId="{6A964BE5-A495-4B53-AA0E-CADA203C71D4}" type="sibTrans" cxnId="{0EA7481A-126D-4735-A341-A32F4BA67EFB}">
      <dgm:prSet/>
      <dgm:spPr/>
      <dgm:t>
        <a:bodyPr/>
        <a:lstStyle/>
        <a:p>
          <a:endParaRPr lang="zh-CN" altLang="en-US"/>
        </a:p>
      </dgm:t>
    </dgm:pt>
    <dgm:pt modelId="{55EA0D70-F6A7-4125-9164-CD60C4CCA33F}" type="parTrans" cxnId="{0EA7481A-126D-4735-A341-A32F4BA67EFB}">
      <dgm:prSet/>
      <dgm:spPr/>
      <dgm:t>
        <a:bodyPr/>
        <a:lstStyle/>
        <a:p>
          <a:endParaRPr lang="zh-CN" altLang="en-US"/>
        </a:p>
      </dgm:t>
    </dgm:pt>
    <dgm:pt modelId="{556AEE7A-54CF-4DA6-8AC3-A5DB032D1227}" type="pres">
      <dgm:prSet presAssocID="{F8E9E010-3DE3-4B49-811D-3F121924B9EF}" presName="linearFlow" presStyleCnt="0">
        <dgm:presLayoutVars>
          <dgm:dir/>
          <dgm:resizeHandles val="exact"/>
        </dgm:presLayoutVars>
      </dgm:prSet>
      <dgm:spPr/>
    </dgm:pt>
    <dgm:pt modelId="{4CB6B189-4325-4795-BF87-4D0E2E6E797E}" type="pres">
      <dgm:prSet presAssocID="{975E28EE-4015-4E61-8E22-FF129EEF10E4}" presName="node" presStyleLbl="node1" presStyleIdx="0" presStyleCnt="3" custScaleX="47522" custScaleY="33669">
        <dgm:presLayoutVars>
          <dgm:bulletEnabled val="1"/>
        </dgm:presLayoutVars>
      </dgm:prSet>
      <dgm:spPr/>
    </dgm:pt>
    <dgm:pt modelId="{152FF6EF-47D2-4726-983C-1803F3F346AA}" type="pres">
      <dgm:prSet presAssocID="{6A964BE5-A495-4B53-AA0E-CADA203C71D4}" presName="spacerL" presStyleCnt="0"/>
      <dgm:spPr/>
    </dgm:pt>
    <dgm:pt modelId="{A78ADBFD-EF3F-491A-84C5-C18DC519EFC5}" type="pres">
      <dgm:prSet presAssocID="{6A964BE5-A495-4B53-AA0E-CADA203C71D4}" presName="sibTrans" presStyleLbl="sibTrans2D1" presStyleIdx="0" presStyleCnt="2"/>
      <dgm:spPr/>
    </dgm:pt>
    <dgm:pt modelId="{0C83F1B5-EF52-4F64-AA3E-974FEC1E2EB7}" type="pres">
      <dgm:prSet presAssocID="{6A964BE5-A495-4B53-AA0E-CADA203C71D4}" presName="spacerR" presStyleCnt="0"/>
      <dgm:spPr/>
    </dgm:pt>
    <dgm:pt modelId="{B4822E60-39EC-4EF0-B8EB-E950D5D0A52E}" type="pres">
      <dgm:prSet presAssocID="{969A9165-64EA-4267-9546-156491CD57D1}" presName="node" presStyleLbl="node1" presStyleIdx="1" presStyleCnt="3" custScaleX="58289" custScaleY="36514">
        <dgm:presLayoutVars>
          <dgm:bulletEnabled val="1"/>
        </dgm:presLayoutVars>
      </dgm:prSet>
      <dgm:spPr/>
    </dgm:pt>
    <dgm:pt modelId="{4E2E2B65-9305-4320-B3BD-3A7A40DF06AE}" type="pres">
      <dgm:prSet presAssocID="{B0BCF6DE-6B3B-4D10-A2D2-41D7E625AE62}" presName="spacerL" presStyleCnt="0"/>
      <dgm:spPr/>
    </dgm:pt>
    <dgm:pt modelId="{6F1CCA51-8D6C-4007-96CB-0CCA70A27B39}" type="pres">
      <dgm:prSet presAssocID="{B0BCF6DE-6B3B-4D10-A2D2-41D7E625AE62}" presName="sibTrans" presStyleLbl="sibTrans2D1" presStyleIdx="1" presStyleCnt="2"/>
      <dgm:spPr/>
    </dgm:pt>
    <dgm:pt modelId="{2CBC15D9-F1F5-465A-AE8A-DA7B88E9CD04}" type="pres">
      <dgm:prSet presAssocID="{B0BCF6DE-6B3B-4D10-A2D2-41D7E625AE62}" presName="spacerR" presStyleCnt="0"/>
      <dgm:spPr/>
    </dgm:pt>
    <dgm:pt modelId="{5FBE5FB8-B910-40E5-B758-C16D9F932947}" type="pres">
      <dgm:prSet presAssocID="{8C6D4F24-979B-49E0-AFCB-D9FC1742F5E0}" presName="node" presStyleLbl="node1" presStyleIdx="2" presStyleCnt="3" custScaleX="61909" custScaleY="59077">
        <dgm:presLayoutVars>
          <dgm:bulletEnabled val="1"/>
        </dgm:presLayoutVars>
      </dgm:prSet>
      <dgm:spPr/>
    </dgm:pt>
  </dgm:ptLst>
  <dgm:cxnLst>
    <dgm:cxn modelId="{0EA7481A-126D-4735-A341-A32F4BA67EFB}" srcId="{F8E9E010-3DE3-4B49-811D-3F121924B9EF}" destId="{975E28EE-4015-4E61-8E22-FF129EEF10E4}" srcOrd="0" destOrd="0" parTransId="{55EA0D70-F6A7-4125-9164-CD60C4CCA33F}" sibTransId="{6A964BE5-A495-4B53-AA0E-CADA203C71D4}"/>
    <dgm:cxn modelId="{91A61E44-E53C-40FC-9E5E-C9C2EE70098B}" type="presOf" srcId="{B0BCF6DE-6B3B-4D10-A2D2-41D7E625AE62}" destId="{6F1CCA51-8D6C-4007-96CB-0CCA70A27B39}" srcOrd="0" destOrd="0" presId="urn:microsoft.com/office/officeart/2005/8/layout/equation1"/>
    <dgm:cxn modelId="{2985BA66-6603-4F3E-917F-E58BB1AA991F}" srcId="{F8E9E010-3DE3-4B49-811D-3F121924B9EF}" destId="{8C6D4F24-979B-49E0-AFCB-D9FC1742F5E0}" srcOrd="2" destOrd="0" parTransId="{9238AD97-05B3-4150-AEF5-966E9F51EF99}" sibTransId="{54A36377-066C-46E6-BDE1-732D585203C5}"/>
    <dgm:cxn modelId="{47CB154F-1244-4B4E-B12E-3882E3B4F006}" srcId="{F8E9E010-3DE3-4B49-811D-3F121924B9EF}" destId="{969A9165-64EA-4267-9546-156491CD57D1}" srcOrd="1" destOrd="0" parTransId="{F864DE26-EB3C-4839-A714-F6E73A52CD57}" sibTransId="{B0BCF6DE-6B3B-4D10-A2D2-41D7E625AE62}"/>
    <dgm:cxn modelId="{695BAF7C-2026-4C92-8FFD-17DAE8827CD2}" type="presOf" srcId="{975E28EE-4015-4E61-8E22-FF129EEF10E4}" destId="{4CB6B189-4325-4795-BF87-4D0E2E6E797E}" srcOrd="0" destOrd="0" presId="urn:microsoft.com/office/officeart/2005/8/layout/equation1"/>
    <dgm:cxn modelId="{2B06568E-7C39-4257-BF2D-E4BAD31786AC}" type="presOf" srcId="{F8E9E010-3DE3-4B49-811D-3F121924B9EF}" destId="{556AEE7A-54CF-4DA6-8AC3-A5DB032D1227}" srcOrd="0" destOrd="0" presId="urn:microsoft.com/office/officeart/2005/8/layout/equation1"/>
    <dgm:cxn modelId="{99DB89B9-FDB8-4D4B-AC8D-516E43C91450}" type="presOf" srcId="{8C6D4F24-979B-49E0-AFCB-D9FC1742F5E0}" destId="{5FBE5FB8-B910-40E5-B758-C16D9F932947}" srcOrd="0" destOrd="0" presId="urn:microsoft.com/office/officeart/2005/8/layout/equation1"/>
    <dgm:cxn modelId="{A95180C0-00E2-4F2C-A5D5-C57E05B330BA}" type="presOf" srcId="{6A964BE5-A495-4B53-AA0E-CADA203C71D4}" destId="{A78ADBFD-EF3F-491A-84C5-C18DC519EFC5}" srcOrd="0" destOrd="0" presId="urn:microsoft.com/office/officeart/2005/8/layout/equation1"/>
    <dgm:cxn modelId="{D0160BF0-89AB-474B-B795-15C4A8C8CEE2}" type="presOf" srcId="{969A9165-64EA-4267-9546-156491CD57D1}" destId="{B4822E60-39EC-4EF0-B8EB-E950D5D0A52E}" srcOrd="0" destOrd="0" presId="urn:microsoft.com/office/officeart/2005/8/layout/equation1"/>
    <dgm:cxn modelId="{7B63D481-66BA-4B28-87FA-9C7E386EA31E}" type="presParOf" srcId="{556AEE7A-54CF-4DA6-8AC3-A5DB032D1227}" destId="{4CB6B189-4325-4795-BF87-4D0E2E6E797E}" srcOrd="0" destOrd="0" presId="urn:microsoft.com/office/officeart/2005/8/layout/equation1"/>
    <dgm:cxn modelId="{8099348E-8AE6-4F7C-AA7C-009720494D0B}" type="presParOf" srcId="{556AEE7A-54CF-4DA6-8AC3-A5DB032D1227}" destId="{152FF6EF-47D2-4726-983C-1803F3F346AA}" srcOrd="1" destOrd="0" presId="urn:microsoft.com/office/officeart/2005/8/layout/equation1"/>
    <dgm:cxn modelId="{681D76DA-9974-418A-ACF4-08223C333750}" type="presParOf" srcId="{556AEE7A-54CF-4DA6-8AC3-A5DB032D1227}" destId="{A78ADBFD-EF3F-491A-84C5-C18DC519EFC5}" srcOrd="2" destOrd="0" presId="urn:microsoft.com/office/officeart/2005/8/layout/equation1"/>
    <dgm:cxn modelId="{95DC8564-0545-4E92-8F61-21584C96A944}" type="presParOf" srcId="{556AEE7A-54CF-4DA6-8AC3-A5DB032D1227}" destId="{0C83F1B5-EF52-4F64-AA3E-974FEC1E2EB7}" srcOrd="3" destOrd="0" presId="urn:microsoft.com/office/officeart/2005/8/layout/equation1"/>
    <dgm:cxn modelId="{5D917E08-6A09-42D9-8D5D-4B64B65AD880}" type="presParOf" srcId="{556AEE7A-54CF-4DA6-8AC3-A5DB032D1227}" destId="{B4822E60-39EC-4EF0-B8EB-E950D5D0A52E}" srcOrd="4" destOrd="0" presId="urn:microsoft.com/office/officeart/2005/8/layout/equation1"/>
    <dgm:cxn modelId="{891E6872-4EB4-4F5A-AD14-8889E6276349}" type="presParOf" srcId="{556AEE7A-54CF-4DA6-8AC3-A5DB032D1227}" destId="{4E2E2B65-9305-4320-B3BD-3A7A40DF06AE}" srcOrd="5" destOrd="0" presId="urn:microsoft.com/office/officeart/2005/8/layout/equation1"/>
    <dgm:cxn modelId="{5131182D-1438-46CB-8287-C5E1B664944F}" type="presParOf" srcId="{556AEE7A-54CF-4DA6-8AC3-A5DB032D1227}" destId="{6F1CCA51-8D6C-4007-96CB-0CCA70A27B39}" srcOrd="6" destOrd="0" presId="urn:microsoft.com/office/officeart/2005/8/layout/equation1"/>
    <dgm:cxn modelId="{15D0F433-8522-4A0C-8B91-DC90D5C9B834}" type="presParOf" srcId="{556AEE7A-54CF-4DA6-8AC3-A5DB032D1227}" destId="{2CBC15D9-F1F5-465A-AE8A-DA7B88E9CD04}" srcOrd="7" destOrd="0" presId="urn:microsoft.com/office/officeart/2005/8/layout/equation1"/>
    <dgm:cxn modelId="{4724D3E4-0322-439F-A6F1-439B064BAD25}" type="presParOf" srcId="{556AEE7A-54CF-4DA6-8AC3-A5DB032D1227}" destId="{5FBE5FB8-B910-40E5-B758-C16D9F932947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6304103-C509-475F-AF16-12B8EE660561}" type="doc">
      <dgm:prSet loTypeId="urn:microsoft.com/office/officeart/2005/8/layout/cycle2" loCatId="cycle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zh-CN" altLang="en-US"/>
        </a:p>
      </dgm:t>
    </dgm:pt>
    <dgm:pt modelId="{5B9C856D-085B-4689-9050-6803B95E0C15}">
      <dgm:prSet phldrT="[文本]"/>
      <dgm:spPr/>
      <dgm:t>
        <a:bodyPr/>
        <a:lstStyle/>
        <a:p>
          <a:r>
            <a:rPr lang="zh-CN" altLang="en-US" dirty="0"/>
            <a:t>成本</a:t>
          </a:r>
        </a:p>
      </dgm:t>
    </dgm:pt>
    <dgm:pt modelId="{9FA9C1A1-0BB9-4D05-97E1-DA6BD70FF14E}" type="parTrans" cxnId="{3E71101F-0C34-411D-B1D8-1431EEDBD947}">
      <dgm:prSet/>
      <dgm:spPr/>
      <dgm:t>
        <a:bodyPr/>
        <a:lstStyle/>
        <a:p>
          <a:endParaRPr lang="zh-CN" altLang="en-US"/>
        </a:p>
      </dgm:t>
    </dgm:pt>
    <dgm:pt modelId="{AC608B1A-1AFE-4E3B-B06E-F0C75F14584B}" type="sibTrans" cxnId="{3E71101F-0C34-411D-B1D8-1431EEDBD947}">
      <dgm:prSet/>
      <dgm:spPr/>
      <dgm:t>
        <a:bodyPr/>
        <a:lstStyle/>
        <a:p>
          <a:endParaRPr lang="zh-CN" altLang="en-US"/>
        </a:p>
      </dgm:t>
    </dgm:pt>
    <dgm:pt modelId="{9063CFB4-ACED-4B84-BAB7-32387BB9EAFB}">
      <dgm:prSet phldrT="[文本]"/>
      <dgm:spPr/>
      <dgm:t>
        <a:bodyPr/>
        <a:lstStyle/>
        <a:p>
          <a:r>
            <a:rPr lang="zh-CN" altLang="en-US" dirty="0"/>
            <a:t>质量</a:t>
          </a:r>
        </a:p>
      </dgm:t>
    </dgm:pt>
    <dgm:pt modelId="{58AFFC4E-DB41-48E0-8FDA-6217CAF8899B}" type="parTrans" cxnId="{2288BDEC-EDDF-4DB1-A2DB-F97642BFE5FA}">
      <dgm:prSet/>
      <dgm:spPr/>
      <dgm:t>
        <a:bodyPr/>
        <a:lstStyle/>
        <a:p>
          <a:endParaRPr lang="zh-CN" altLang="en-US"/>
        </a:p>
      </dgm:t>
    </dgm:pt>
    <dgm:pt modelId="{36C92308-571B-4939-A288-1B5B270DD25E}" type="sibTrans" cxnId="{2288BDEC-EDDF-4DB1-A2DB-F97642BFE5FA}">
      <dgm:prSet/>
      <dgm:spPr/>
      <dgm:t>
        <a:bodyPr/>
        <a:lstStyle/>
        <a:p>
          <a:endParaRPr lang="zh-CN" altLang="en-US"/>
        </a:p>
      </dgm:t>
    </dgm:pt>
    <dgm:pt modelId="{4A0332FA-4A67-4C98-A9E6-EA0B03112FE9}">
      <dgm:prSet phldrT="[文本]"/>
      <dgm:spPr/>
      <dgm:t>
        <a:bodyPr/>
        <a:lstStyle/>
        <a:p>
          <a:r>
            <a:rPr lang="zh-CN" altLang="en-US" dirty="0"/>
            <a:t>安全</a:t>
          </a:r>
        </a:p>
      </dgm:t>
    </dgm:pt>
    <dgm:pt modelId="{D6B22E2C-05FF-4074-9B1F-95861A437E65}" type="parTrans" cxnId="{40141F37-BD58-4D92-BC17-04F831169451}">
      <dgm:prSet/>
      <dgm:spPr/>
      <dgm:t>
        <a:bodyPr/>
        <a:lstStyle/>
        <a:p>
          <a:endParaRPr lang="zh-CN" altLang="en-US"/>
        </a:p>
      </dgm:t>
    </dgm:pt>
    <dgm:pt modelId="{BAB0220D-714A-48AF-AF5B-1FC0AE13E438}" type="sibTrans" cxnId="{40141F37-BD58-4D92-BC17-04F831169451}">
      <dgm:prSet/>
      <dgm:spPr/>
      <dgm:t>
        <a:bodyPr/>
        <a:lstStyle/>
        <a:p>
          <a:endParaRPr lang="zh-CN" altLang="en-US"/>
        </a:p>
      </dgm:t>
    </dgm:pt>
    <dgm:pt modelId="{E7298AA1-9CC6-49C5-B9F6-2F0DA509BAB6}">
      <dgm:prSet phldrT="[文本]"/>
      <dgm:spPr/>
      <dgm:t>
        <a:bodyPr/>
        <a:lstStyle/>
        <a:p>
          <a:r>
            <a:rPr lang="zh-CN" altLang="en-US" dirty="0"/>
            <a:t>服务</a:t>
          </a:r>
        </a:p>
      </dgm:t>
    </dgm:pt>
    <dgm:pt modelId="{57686206-1963-42E0-9289-4208BF873E13}" type="parTrans" cxnId="{33877C14-911D-4740-A457-4944FE2DBDCF}">
      <dgm:prSet/>
      <dgm:spPr/>
      <dgm:t>
        <a:bodyPr/>
        <a:lstStyle/>
        <a:p>
          <a:endParaRPr lang="zh-CN" altLang="en-US"/>
        </a:p>
      </dgm:t>
    </dgm:pt>
    <dgm:pt modelId="{A69ED941-5FDE-43BC-8989-F78C1859D37F}" type="sibTrans" cxnId="{33877C14-911D-4740-A457-4944FE2DBDCF}">
      <dgm:prSet/>
      <dgm:spPr/>
      <dgm:t>
        <a:bodyPr/>
        <a:lstStyle/>
        <a:p>
          <a:endParaRPr lang="zh-CN" altLang="en-US"/>
        </a:p>
      </dgm:t>
    </dgm:pt>
    <dgm:pt modelId="{BA70368A-F685-4F80-A0B0-0FF1B269C3EF}" type="pres">
      <dgm:prSet presAssocID="{96304103-C509-475F-AF16-12B8EE660561}" presName="cycle" presStyleCnt="0">
        <dgm:presLayoutVars>
          <dgm:dir/>
          <dgm:resizeHandles val="exact"/>
        </dgm:presLayoutVars>
      </dgm:prSet>
      <dgm:spPr/>
    </dgm:pt>
    <dgm:pt modelId="{9FF30121-4D55-4F68-BB03-8D8C704188D5}" type="pres">
      <dgm:prSet presAssocID="{5B9C856D-085B-4689-9050-6803B95E0C15}" presName="node" presStyleLbl="node1" presStyleIdx="0" presStyleCnt="4">
        <dgm:presLayoutVars>
          <dgm:bulletEnabled val="1"/>
        </dgm:presLayoutVars>
      </dgm:prSet>
      <dgm:spPr/>
    </dgm:pt>
    <dgm:pt modelId="{0C5F0483-8E97-40D9-8D75-6B850951BCB8}" type="pres">
      <dgm:prSet presAssocID="{AC608B1A-1AFE-4E3B-B06E-F0C75F14584B}" presName="sibTrans" presStyleLbl="sibTrans2D1" presStyleIdx="0" presStyleCnt="4"/>
      <dgm:spPr/>
    </dgm:pt>
    <dgm:pt modelId="{FDE3AA39-6A16-4AEB-8A16-E420925F29F9}" type="pres">
      <dgm:prSet presAssocID="{AC608B1A-1AFE-4E3B-B06E-F0C75F14584B}" presName="connectorText" presStyleLbl="sibTrans2D1" presStyleIdx="0" presStyleCnt="4"/>
      <dgm:spPr/>
    </dgm:pt>
    <dgm:pt modelId="{7B25CC0E-12A8-40DE-9E23-F87BECB09D62}" type="pres">
      <dgm:prSet presAssocID="{9063CFB4-ACED-4B84-BAB7-32387BB9EAFB}" presName="node" presStyleLbl="node1" presStyleIdx="1" presStyleCnt="4">
        <dgm:presLayoutVars>
          <dgm:bulletEnabled val="1"/>
        </dgm:presLayoutVars>
      </dgm:prSet>
      <dgm:spPr/>
    </dgm:pt>
    <dgm:pt modelId="{656AE3F5-A55C-45C5-8F86-3B7D534BDBAD}" type="pres">
      <dgm:prSet presAssocID="{36C92308-571B-4939-A288-1B5B270DD25E}" presName="sibTrans" presStyleLbl="sibTrans2D1" presStyleIdx="1" presStyleCnt="4"/>
      <dgm:spPr/>
    </dgm:pt>
    <dgm:pt modelId="{7545BF58-7FC7-486E-82E8-C257B5C074E9}" type="pres">
      <dgm:prSet presAssocID="{36C92308-571B-4939-A288-1B5B270DD25E}" presName="connectorText" presStyleLbl="sibTrans2D1" presStyleIdx="1" presStyleCnt="4"/>
      <dgm:spPr/>
    </dgm:pt>
    <dgm:pt modelId="{26C29869-484A-4095-B374-620976E30448}" type="pres">
      <dgm:prSet presAssocID="{4A0332FA-4A67-4C98-A9E6-EA0B03112FE9}" presName="node" presStyleLbl="node1" presStyleIdx="2" presStyleCnt="4">
        <dgm:presLayoutVars>
          <dgm:bulletEnabled val="1"/>
        </dgm:presLayoutVars>
      </dgm:prSet>
      <dgm:spPr/>
    </dgm:pt>
    <dgm:pt modelId="{3314CAC2-DAC9-4903-B849-B0A381B598AA}" type="pres">
      <dgm:prSet presAssocID="{BAB0220D-714A-48AF-AF5B-1FC0AE13E438}" presName="sibTrans" presStyleLbl="sibTrans2D1" presStyleIdx="2" presStyleCnt="4"/>
      <dgm:spPr/>
    </dgm:pt>
    <dgm:pt modelId="{472302FE-7F7C-4295-8A09-B0956B9D3073}" type="pres">
      <dgm:prSet presAssocID="{BAB0220D-714A-48AF-AF5B-1FC0AE13E438}" presName="connectorText" presStyleLbl="sibTrans2D1" presStyleIdx="2" presStyleCnt="4"/>
      <dgm:spPr/>
    </dgm:pt>
    <dgm:pt modelId="{B171F9AA-647F-4DC9-A27E-A28F819F9D7C}" type="pres">
      <dgm:prSet presAssocID="{E7298AA1-9CC6-49C5-B9F6-2F0DA509BAB6}" presName="node" presStyleLbl="node1" presStyleIdx="3" presStyleCnt="4">
        <dgm:presLayoutVars>
          <dgm:bulletEnabled val="1"/>
        </dgm:presLayoutVars>
      </dgm:prSet>
      <dgm:spPr/>
    </dgm:pt>
    <dgm:pt modelId="{FF2CE497-6614-48E9-BAD5-79ADD13743EE}" type="pres">
      <dgm:prSet presAssocID="{A69ED941-5FDE-43BC-8989-F78C1859D37F}" presName="sibTrans" presStyleLbl="sibTrans2D1" presStyleIdx="3" presStyleCnt="4"/>
      <dgm:spPr/>
    </dgm:pt>
    <dgm:pt modelId="{D0473F80-476C-40C1-9AF9-E8B2B28C2E15}" type="pres">
      <dgm:prSet presAssocID="{A69ED941-5FDE-43BC-8989-F78C1859D37F}" presName="connectorText" presStyleLbl="sibTrans2D1" presStyleIdx="3" presStyleCnt="4"/>
      <dgm:spPr/>
    </dgm:pt>
  </dgm:ptLst>
  <dgm:cxnLst>
    <dgm:cxn modelId="{33877C14-911D-4740-A457-4944FE2DBDCF}" srcId="{96304103-C509-475F-AF16-12B8EE660561}" destId="{E7298AA1-9CC6-49C5-B9F6-2F0DA509BAB6}" srcOrd="3" destOrd="0" parTransId="{57686206-1963-42E0-9289-4208BF873E13}" sibTransId="{A69ED941-5FDE-43BC-8989-F78C1859D37F}"/>
    <dgm:cxn modelId="{422DDC1A-B390-42C3-AE3E-E0E921047EA0}" type="presOf" srcId="{E7298AA1-9CC6-49C5-B9F6-2F0DA509BAB6}" destId="{B171F9AA-647F-4DC9-A27E-A28F819F9D7C}" srcOrd="0" destOrd="0" presId="urn:microsoft.com/office/officeart/2005/8/layout/cycle2"/>
    <dgm:cxn modelId="{3E71101F-0C34-411D-B1D8-1431EEDBD947}" srcId="{96304103-C509-475F-AF16-12B8EE660561}" destId="{5B9C856D-085B-4689-9050-6803B95E0C15}" srcOrd="0" destOrd="0" parTransId="{9FA9C1A1-0BB9-4D05-97E1-DA6BD70FF14E}" sibTransId="{AC608B1A-1AFE-4E3B-B06E-F0C75F14584B}"/>
    <dgm:cxn modelId="{A67BD636-A50E-4634-A0F6-32227825CD10}" type="presOf" srcId="{5B9C856D-085B-4689-9050-6803B95E0C15}" destId="{9FF30121-4D55-4F68-BB03-8D8C704188D5}" srcOrd="0" destOrd="0" presId="urn:microsoft.com/office/officeart/2005/8/layout/cycle2"/>
    <dgm:cxn modelId="{40141F37-BD58-4D92-BC17-04F831169451}" srcId="{96304103-C509-475F-AF16-12B8EE660561}" destId="{4A0332FA-4A67-4C98-A9E6-EA0B03112FE9}" srcOrd="2" destOrd="0" parTransId="{D6B22E2C-05FF-4074-9B1F-95861A437E65}" sibTransId="{BAB0220D-714A-48AF-AF5B-1FC0AE13E438}"/>
    <dgm:cxn modelId="{87F33162-B4ED-4CFB-B0B7-0978534543E0}" type="presOf" srcId="{A69ED941-5FDE-43BC-8989-F78C1859D37F}" destId="{D0473F80-476C-40C1-9AF9-E8B2B28C2E15}" srcOrd="1" destOrd="0" presId="urn:microsoft.com/office/officeart/2005/8/layout/cycle2"/>
    <dgm:cxn modelId="{90735A62-E444-4016-9E1C-C43949BD98CA}" type="presOf" srcId="{9063CFB4-ACED-4B84-BAB7-32387BB9EAFB}" destId="{7B25CC0E-12A8-40DE-9E23-F87BECB09D62}" srcOrd="0" destOrd="0" presId="urn:microsoft.com/office/officeart/2005/8/layout/cycle2"/>
    <dgm:cxn modelId="{9161E44E-A241-49F9-909B-CDF29B357253}" type="presOf" srcId="{36C92308-571B-4939-A288-1B5B270DD25E}" destId="{656AE3F5-A55C-45C5-8F86-3B7D534BDBAD}" srcOrd="0" destOrd="0" presId="urn:microsoft.com/office/officeart/2005/8/layout/cycle2"/>
    <dgm:cxn modelId="{1C897359-B77E-4569-983E-EEC956CC45DF}" type="presOf" srcId="{BAB0220D-714A-48AF-AF5B-1FC0AE13E438}" destId="{472302FE-7F7C-4295-8A09-B0956B9D3073}" srcOrd="1" destOrd="0" presId="urn:microsoft.com/office/officeart/2005/8/layout/cycle2"/>
    <dgm:cxn modelId="{1E243481-882D-435D-9D2B-3E014055085E}" type="presOf" srcId="{A69ED941-5FDE-43BC-8989-F78C1859D37F}" destId="{FF2CE497-6614-48E9-BAD5-79ADD13743EE}" srcOrd="0" destOrd="0" presId="urn:microsoft.com/office/officeart/2005/8/layout/cycle2"/>
    <dgm:cxn modelId="{3FCA2982-0EB7-49BF-A8B3-CBB359843745}" type="presOf" srcId="{96304103-C509-475F-AF16-12B8EE660561}" destId="{BA70368A-F685-4F80-A0B0-0FF1B269C3EF}" srcOrd="0" destOrd="0" presId="urn:microsoft.com/office/officeart/2005/8/layout/cycle2"/>
    <dgm:cxn modelId="{8A6B9C8D-5F16-41AA-8111-C84C12DF513E}" type="presOf" srcId="{4A0332FA-4A67-4C98-A9E6-EA0B03112FE9}" destId="{26C29869-484A-4095-B374-620976E30448}" srcOrd="0" destOrd="0" presId="urn:microsoft.com/office/officeart/2005/8/layout/cycle2"/>
    <dgm:cxn modelId="{F0F73C99-40BB-4271-9C87-47B6FA80E2E6}" type="presOf" srcId="{AC608B1A-1AFE-4E3B-B06E-F0C75F14584B}" destId="{0C5F0483-8E97-40D9-8D75-6B850951BCB8}" srcOrd="0" destOrd="0" presId="urn:microsoft.com/office/officeart/2005/8/layout/cycle2"/>
    <dgm:cxn modelId="{F67D5CB6-E8B0-4EA8-90D7-2CDC3EA15FEC}" type="presOf" srcId="{AC608B1A-1AFE-4E3B-B06E-F0C75F14584B}" destId="{FDE3AA39-6A16-4AEB-8A16-E420925F29F9}" srcOrd="1" destOrd="0" presId="urn:microsoft.com/office/officeart/2005/8/layout/cycle2"/>
    <dgm:cxn modelId="{81FE24BF-68B0-45C4-BFF5-6EE4E008F609}" type="presOf" srcId="{BAB0220D-714A-48AF-AF5B-1FC0AE13E438}" destId="{3314CAC2-DAC9-4903-B849-B0A381B598AA}" srcOrd="0" destOrd="0" presId="urn:microsoft.com/office/officeart/2005/8/layout/cycle2"/>
    <dgm:cxn modelId="{2A5333C9-716E-4B14-8438-859947899B75}" type="presOf" srcId="{36C92308-571B-4939-A288-1B5B270DD25E}" destId="{7545BF58-7FC7-486E-82E8-C257B5C074E9}" srcOrd="1" destOrd="0" presId="urn:microsoft.com/office/officeart/2005/8/layout/cycle2"/>
    <dgm:cxn modelId="{2288BDEC-EDDF-4DB1-A2DB-F97642BFE5FA}" srcId="{96304103-C509-475F-AF16-12B8EE660561}" destId="{9063CFB4-ACED-4B84-BAB7-32387BB9EAFB}" srcOrd="1" destOrd="0" parTransId="{58AFFC4E-DB41-48E0-8FDA-6217CAF8899B}" sibTransId="{36C92308-571B-4939-A288-1B5B270DD25E}"/>
    <dgm:cxn modelId="{37208105-88BE-4030-A9E2-38448D96DB22}" type="presParOf" srcId="{BA70368A-F685-4F80-A0B0-0FF1B269C3EF}" destId="{9FF30121-4D55-4F68-BB03-8D8C704188D5}" srcOrd="0" destOrd="0" presId="urn:microsoft.com/office/officeart/2005/8/layout/cycle2"/>
    <dgm:cxn modelId="{11BB081E-E18D-4E57-8A49-761E76FE2F06}" type="presParOf" srcId="{BA70368A-F685-4F80-A0B0-0FF1B269C3EF}" destId="{0C5F0483-8E97-40D9-8D75-6B850951BCB8}" srcOrd="1" destOrd="0" presId="urn:microsoft.com/office/officeart/2005/8/layout/cycle2"/>
    <dgm:cxn modelId="{4827DCC2-B0F3-4E0B-8B7F-6ACA712E00AD}" type="presParOf" srcId="{0C5F0483-8E97-40D9-8D75-6B850951BCB8}" destId="{FDE3AA39-6A16-4AEB-8A16-E420925F29F9}" srcOrd="0" destOrd="0" presId="urn:microsoft.com/office/officeart/2005/8/layout/cycle2"/>
    <dgm:cxn modelId="{C9BF724C-9F77-44DE-9526-853DA47E3288}" type="presParOf" srcId="{BA70368A-F685-4F80-A0B0-0FF1B269C3EF}" destId="{7B25CC0E-12A8-40DE-9E23-F87BECB09D62}" srcOrd="2" destOrd="0" presId="urn:microsoft.com/office/officeart/2005/8/layout/cycle2"/>
    <dgm:cxn modelId="{AB7FAE74-62B0-4FF0-A576-4FB135CE3AF6}" type="presParOf" srcId="{BA70368A-F685-4F80-A0B0-0FF1B269C3EF}" destId="{656AE3F5-A55C-45C5-8F86-3B7D534BDBAD}" srcOrd="3" destOrd="0" presId="urn:microsoft.com/office/officeart/2005/8/layout/cycle2"/>
    <dgm:cxn modelId="{2CF3D9D9-1D4E-40DD-BA95-E39E21C6AF23}" type="presParOf" srcId="{656AE3F5-A55C-45C5-8F86-3B7D534BDBAD}" destId="{7545BF58-7FC7-486E-82E8-C257B5C074E9}" srcOrd="0" destOrd="0" presId="urn:microsoft.com/office/officeart/2005/8/layout/cycle2"/>
    <dgm:cxn modelId="{9FAAAEA0-F30C-444C-9D76-F5322A0ED9EB}" type="presParOf" srcId="{BA70368A-F685-4F80-A0B0-0FF1B269C3EF}" destId="{26C29869-484A-4095-B374-620976E30448}" srcOrd="4" destOrd="0" presId="urn:microsoft.com/office/officeart/2005/8/layout/cycle2"/>
    <dgm:cxn modelId="{25EEC6BC-3368-4588-8C7A-8F1880165D44}" type="presParOf" srcId="{BA70368A-F685-4F80-A0B0-0FF1B269C3EF}" destId="{3314CAC2-DAC9-4903-B849-B0A381B598AA}" srcOrd="5" destOrd="0" presId="urn:microsoft.com/office/officeart/2005/8/layout/cycle2"/>
    <dgm:cxn modelId="{E6833A32-798D-42DC-9002-A872CED40C30}" type="presParOf" srcId="{3314CAC2-DAC9-4903-B849-B0A381B598AA}" destId="{472302FE-7F7C-4295-8A09-B0956B9D3073}" srcOrd="0" destOrd="0" presId="urn:microsoft.com/office/officeart/2005/8/layout/cycle2"/>
    <dgm:cxn modelId="{F8B6DDA1-5034-4C7C-82E7-2FDFBA700854}" type="presParOf" srcId="{BA70368A-F685-4F80-A0B0-0FF1B269C3EF}" destId="{B171F9AA-647F-4DC9-A27E-A28F819F9D7C}" srcOrd="6" destOrd="0" presId="urn:microsoft.com/office/officeart/2005/8/layout/cycle2"/>
    <dgm:cxn modelId="{7245F66D-230F-4B16-BEF9-31B70C210535}" type="presParOf" srcId="{BA70368A-F685-4F80-A0B0-0FF1B269C3EF}" destId="{FF2CE497-6614-48E9-BAD5-79ADD13743EE}" srcOrd="7" destOrd="0" presId="urn:microsoft.com/office/officeart/2005/8/layout/cycle2"/>
    <dgm:cxn modelId="{4B01F41E-9D59-4E17-BFB4-C76B6D6EB4D0}" type="presParOf" srcId="{FF2CE497-6614-48E9-BAD5-79ADD13743EE}" destId="{D0473F80-476C-40C1-9AF9-E8B2B28C2E1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F4B4F9F-B4B0-4FEB-A8AE-3BB5CC2F70F9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BD696B46-EBE5-45A0-A9B2-AF8F7E3132C9}">
      <dgm:prSet phldrT="[文本]"/>
      <dgm:spPr/>
      <dgm:t>
        <a:bodyPr/>
        <a:lstStyle/>
        <a:p>
          <a:r>
            <a:rPr lang="zh-CN" altLang="en-US" dirty="0"/>
            <a:t>基础指标</a:t>
          </a:r>
        </a:p>
      </dgm:t>
    </dgm:pt>
    <dgm:pt modelId="{271817E5-DFE6-424F-A895-7FF948E2ED16}" type="parTrans" cxnId="{D5CCCF1D-9A11-4359-A0B3-EF947E557FDF}">
      <dgm:prSet/>
      <dgm:spPr/>
      <dgm:t>
        <a:bodyPr/>
        <a:lstStyle/>
        <a:p>
          <a:endParaRPr lang="zh-CN" altLang="en-US"/>
        </a:p>
      </dgm:t>
    </dgm:pt>
    <dgm:pt modelId="{5825D9FE-0853-47DA-AFB2-E1DE86D0206E}" type="sibTrans" cxnId="{D5CCCF1D-9A11-4359-A0B3-EF947E557FD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3023C270-FA85-4EC6-8152-0E94B8B87422}">
      <dgm:prSet phldrT="[文本]"/>
      <dgm:spPr/>
      <dgm:t>
        <a:bodyPr/>
        <a:lstStyle/>
        <a:p>
          <a:r>
            <a:rPr lang="zh-CN" altLang="en-US" dirty="0"/>
            <a:t>主题综合指标</a:t>
          </a:r>
        </a:p>
      </dgm:t>
    </dgm:pt>
    <dgm:pt modelId="{B9ED4EF5-107C-4897-9093-A15E2D364F58}" type="parTrans" cxnId="{136D9C87-B327-4E9B-855B-9AC52BA3038E}">
      <dgm:prSet/>
      <dgm:spPr/>
      <dgm:t>
        <a:bodyPr/>
        <a:lstStyle/>
        <a:p>
          <a:endParaRPr lang="zh-CN" altLang="en-US"/>
        </a:p>
      </dgm:t>
    </dgm:pt>
    <dgm:pt modelId="{D7F3E578-D225-488C-98AC-A9D293818006}" type="sibTrans" cxnId="{136D9C87-B327-4E9B-855B-9AC52BA3038E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7265BEB0-DBCD-41E5-AA09-EBDC3CDF742D}" type="pres">
      <dgm:prSet presAssocID="{BF4B4F9F-B4B0-4FEB-A8AE-3BB5CC2F70F9}" presName="Name0" presStyleCnt="0">
        <dgm:presLayoutVars>
          <dgm:chMax val="7"/>
          <dgm:chPref val="7"/>
          <dgm:dir/>
        </dgm:presLayoutVars>
      </dgm:prSet>
      <dgm:spPr/>
    </dgm:pt>
    <dgm:pt modelId="{363552D2-F4D9-4539-92F3-5CC2099EE317}" type="pres">
      <dgm:prSet presAssocID="{BF4B4F9F-B4B0-4FEB-A8AE-3BB5CC2F70F9}" presName="dot1" presStyleLbl="alignNode1" presStyleIdx="0" presStyleCnt="10"/>
      <dgm:spPr/>
    </dgm:pt>
    <dgm:pt modelId="{15110E31-9F94-4B9A-869B-838453BDF0E6}" type="pres">
      <dgm:prSet presAssocID="{BF4B4F9F-B4B0-4FEB-A8AE-3BB5CC2F70F9}" presName="dot2" presStyleLbl="alignNode1" presStyleIdx="1" presStyleCnt="10"/>
      <dgm:spPr/>
    </dgm:pt>
    <dgm:pt modelId="{584E1269-2C6D-44CA-8B2B-9C0D5D714BDA}" type="pres">
      <dgm:prSet presAssocID="{BF4B4F9F-B4B0-4FEB-A8AE-3BB5CC2F70F9}" presName="dot3" presStyleLbl="alignNode1" presStyleIdx="2" presStyleCnt="10"/>
      <dgm:spPr/>
    </dgm:pt>
    <dgm:pt modelId="{A904E466-3C71-44FC-AD2C-60F9CBFBFBBA}" type="pres">
      <dgm:prSet presAssocID="{BF4B4F9F-B4B0-4FEB-A8AE-3BB5CC2F70F9}" presName="dotArrow1" presStyleLbl="alignNode1" presStyleIdx="3" presStyleCnt="10"/>
      <dgm:spPr/>
    </dgm:pt>
    <dgm:pt modelId="{7AC08A78-10C7-4DEA-85EC-B5FC6834AB90}" type="pres">
      <dgm:prSet presAssocID="{BF4B4F9F-B4B0-4FEB-A8AE-3BB5CC2F70F9}" presName="dotArrow2" presStyleLbl="alignNode1" presStyleIdx="4" presStyleCnt="10"/>
      <dgm:spPr/>
    </dgm:pt>
    <dgm:pt modelId="{955D3AC8-459B-490B-9FE1-E2C417AC76CB}" type="pres">
      <dgm:prSet presAssocID="{BF4B4F9F-B4B0-4FEB-A8AE-3BB5CC2F70F9}" presName="dotArrow3" presStyleLbl="alignNode1" presStyleIdx="5" presStyleCnt="10"/>
      <dgm:spPr/>
    </dgm:pt>
    <dgm:pt modelId="{B13ED891-15A0-41FD-BEDC-61369ABBFA79}" type="pres">
      <dgm:prSet presAssocID="{BF4B4F9F-B4B0-4FEB-A8AE-3BB5CC2F70F9}" presName="dotArrow4" presStyleLbl="alignNode1" presStyleIdx="6" presStyleCnt="10"/>
      <dgm:spPr/>
    </dgm:pt>
    <dgm:pt modelId="{59985AAF-9533-4585-8088-59C62C4ADE72}" type="pres">
      <dgm:prSet presAssocID="{BF4B4F9F-B4B0-4FEB-A8AE-3BB5CC2F70F9}" presName="dotArrow5" presStyleLbl="alignNode1" presStyleIdx="7" presStyleCnt="10"/>
      <dgm:spPr/>
    </dgm:pt>
    <dgm:pt modelId="{E7CB9D30-7712-43BE-8835-A2DCF76113AB}" type="pres">
      <dgm:prSet presAssocID="{BF4B4F9F-B4B0-4FEB-A8AE-3BB5CC2F70F9}" presName="dotArrow6" presStyleLbl="alignNode1" presStyleIdx="8" presStyleCnt="10"/>
      <dgm:spPr/>
    </dgm:pt>
    <dgm:pt modelId="{72C12E21-0172-49C4-90BA-E76908EAE9AF}" type="pres">
      <dgm:prSet presAssocID="{BF4B4F9F-B4B0-4FEB-A8AE-3BB5CC2F70F9}" presName="dotArrow7" presStyleLbl="alignNode1" presStyleIdx="9" presStyleCnt="10"/>
      <dgm:spPr/>
    </dgm:pt>
    <dgm:pt modelId="{00E919F7-8D90-4FB8-9898-0EA767455FEA}" type="pres">
      <dgm:prSet presAssocID="{BD696B46-EBE5-45A0-A9B2-AF8F7E3132C9}" presName="parTx1" presStyleLbl="node1" presStyleIdx="0" presStyleCnt="2"/>
      <dgm:spPr/>
    </dgm:pt>
    <dgm:pt modelId="{FDBEDC48-2B36-41F0-B187-FC85774396F9}" type="pres">
      <dgm:prSet presAssocID="{5825D9FE-0853-47DA-AFB2-E1DE86D0206E}" presName="picture1" presStyleCnt="0"/>
      <dgm:spPr/>
    </dgm:pt>
    <dgm:pt modelId="{B9F9747B-A279-4CBC-B36E-C7AD3C57891F}" type="pres">
      <dgm:prSet presAssocID="{5825D9FE-0853-47DA-AFB2-E1DE86D0206E}" presName="imageRepeatNode" presStyleLbl="fgImgPlace1" presStyleIdx="0" presStyleCnt="2"/>
      <dgm:spPr/>
    </dgm:pt>
    <dgm:pt modelId="{6DC857C5-33A3-490D-822D-69A47B92F065}" type="pres">
      <dgm:prSet presAssocID="{3023C270-FA85-4EC6-8152-0E94B8B87422}" presName="parTx2" presStyleLbl="node1" presStyleIdx="1" presStyleCnt="2"/>
      <dgm:spPr/>
    </dgm:pt>
    <dgm:pt modelId="{FD710B5C-D2C8-42E6-BC9A-7B392DCC99CE}" type="pres">
      <dgm:prSet presAssocID="{D7F3E578-D225-488C-98AC-A9D293818006}" presName="picture2" presStyleCnt="0"/>
      <dgm:spPr/>
    </dgm:pt>
    <dgm:pt modelId="{13EB6774-E45E-4920-9E0A-4DC6C51AAFD0}" type="pres">
      <dgm:prSet presAssocID="{D7F3E578-D225-488C-98AC-A9D293818006}" presName="imageRepeatNode" presStyleLbl="fgImgPlace1" presStyleIdx="1" presStyleCnt="2"/>
      <dgm:spPr/>
    </dgm:pt>
  </dgm:ptLst>
  <dgm:cxnLst>
    <dgm:cxn modelId="{D5CCCF1D-9A11-4359-A0B3-EF947E557FDF}" srcId="{BF4B4F9F-B4B0-4FEB-A8AE-3BB5CC2F70F9}" destId="{BD696B46-EBE5-45A0-A9B2-AF8F7E3132C9}" srcOrd="0" destOrd="0" parTransId="{271817E5-DFE6-424F-A895-7FF948E2ED16}" sibTransId="{5825D9FE-0853-47DA-AFB2-E1DE86D0206E}"/>
    <dgm:cxn modelId="{FD18C431-A735-4761-BD4D-464902745AF6}" type="presOf" srcId="{3023C270-FA85-4EC6-8152-0E94B8B87422}" destId="{6DC857C5-33A3-490D-822D-69A47B92F065}" srcOrd="0" destOrd="0" presId="urn:microsoft.com/office/officeart/2008/layout/AscendingPictureAccentProcess"/>
    <dgm:cxn modelId="{136D9C87-B327-4E9B-855B-9AC52BA3038E}" srcId="{BF4B4F9F-B4B0-4FEB-A8AE-3BB5CC2F70F9}" destId="{3023C270-FA85-4EC6-8152-0E94B8B87422}" srcOrd="1" destOrd="0" parTransId="{B9ED4EF5-107C-4897-9093-A15E2D364F58}" sibTransId="{D7F3E578-D225-488C-98AC-A9D293818006}"/>
    <dgm:cxn modelId="{6CFCF0AB-F9B2-48EA-9D58-F225A06EE930}" type="presOf" srcId="{5825D9FE-0853-47DA-AFB2-E1DE86D0206E}" destId="{B9F9747B-A279-4CBC-B36E-C7AD3C57891F}" srcOrd="0" destOrd="0" presId="urn:microsoft.com/office/officeart/2008/layout/AscendingPictureAccentProcess"/>
    <dgm:cxn modelId="{AF0279CF-D329-47EF-82BE-769E95C4C0BC}" type="presOf" srcId="{BD696B46-EBE5-45A0-A9B2-AF8F7E3132C9}" destId="{00E919F7-8D90-4FB8-9898-0EA767455FEA}" srcOrd="0" destOrd="0" presId="urn:microsoft.com/office/officeart/2008/layout/AscendingPictureAccentProcess"/>
    <dgm:cxn modelId="{5D1CD2D2-7A53-4706-9754-29A8DCE22F11}" type="presOf" srcId="{D7F3E578-D225-488C-98AC-A9D293818006}" destId="{13EB6774-E45E-4920-9E0A-4DC6C51AAFD0}" srcOrd="0" destOrd="0" presId="urn:microsoft.com/office/officeart/2008/layout/AscendingPictureAccentProcess"/>
    <dgm:cxn modelId="{608488F5-F406-4C75-9DC9-5048BEDDA7B1}" type="presOf" srcId="{BF4B4F9F-B4B0-4FEB-A8AE-3BB5CC2F70F9}" destId="{7265BEB0-DBCD-41E5-AA09-EBDC3CDF742D}" srcOrd="0" destOrd="0" presId="urn:microsoft.com/office/officeart/2008/layout/AscendingPictureAccentProcess"/>
    <dgm:cxn modelId="{73D14B1F-0E8D-4CDE-A729-C11B2B54D93F}" type="presParOf" srcId="{7265BEB0-DBCD-41E5-AA09-EBDC3CDF742D}" destId="{363552D2-F4D9-4539-92F3-5CC2099EE317}" srcOrd="0" destOrd="0" presId="urn:microsoft.com/office/officeart/2008/layout/AscendingPictureAccentProcess"/>
    <dgm:cxn modelId="{9D4437BC-DD86-43C0-8E9F-C45EEB2306A5}" type="presParOf" srcId="{7265BEB0-DBCD-41E5-AA09-EBDC3CDF742D}" destId="{15110E31-9F94-4B9A-869B-838453BDF0E6}" srcOrd="1" destOrd="0" presId="urn:microsoft.com/office/officeart/2008/layout/AscendingPictureAccentProcess"/>
    <dgm:cxn modelId="{E472F1FF-8431-422A-82A4-5289835B0866}" type="presParOf" srcId="{7265BEB0-DBCD-41E5-AA09-EBDC3CDF742D}" destId="{584E1269-2C6D-44CA-8B2B-9C0D5D714BDA}" srcOrd="2" destOrd="0" presId="urn:microsoft.com/office/officeart/2008/layout/AscendingPictureAccentProcess"/>
    <dgm:cxn modelId="{EC5649D4-59E8-4A52-9E6D-DDF54A6EFDCE}" type="presParOf" srcId="{7265BEB0-DBCD-41E5-AA09-EBDC3CDF742D}" destId="{A904E466-3C71-44FC-AD2C-60F9CBFBFBBA}" srcOrd="3" destOrd="0" presId="urn:microsoft.com/office/officeart/2008/layout/AscendingPictureAccentProcess"/>
    <dgm:cxn modelId="{503DE80E-E8F2-472C-9D5F-A17D217172F6}" type="presParOf" srcId="{7265BEB0-DBCD-41E5-AA09-EBDC3CDF742D}" destId="{7AC08A78-10C7-4DEA-85EC-B5FC6834AB90}" srcOrd="4" destOrd="0" presId="urn:microsoft.com/office/officeart/2008/layout/AscendingPictureAccentProcess"/>
    <dgm:cxn modelId="{4EF753ED-5F95-4115-9A02-E17BC114BBD8}" type="presParOf" srcId="{7265BEB0-DBCD-41E5-AA09-EBDC3CDF742D}" destId="{955D3AC8-459B-490B-9FE1-E2C417AC76CB}" srcOrd="5" destOrd="0" presId="urn:microsoft.com/office/officeart/2008/layout/AscendingPictureAccentProcess"/>
    <dgm:cxn modelId="{7ECD67CD-DF0B-433C-BD14-05E91EF9E8BD}" type="presParOf" srcId="{7265BEB0-DBCD-41E5-AA09-EBDC3CDF742D}" destId="{B13ED891-15A0-41FD-BEDC-61369ABBFA79}" srcOrd="6" destOrd="0" presId="urn:microsoft.com/office/officeart/2008/layout/AscendingPictureAccentProcess"/>
    <dgm:cxn modelId="{3B5FC1D3-66E5-4B26-9044-C02DCF80CA22}" type="presParOf" srcId="{7265BEB0-DBCD-41E5-AA09-EBDC3CDF742D}" destId="{59985AAF-9533-4585-8088-59C62C4ADE72}" srcOrd="7" destOrd="0" presId="urn:microsoft.com/office/officeart/2008/layout/AscendingPictureAccentProcess"/>
    <dgm:cxn modelId="{6C4A2A21-9B30-4CDD-8276-484842401520}" type="presParOf" srcId="{7265BEB0-DBCD-41E5-AA09-EBDC3CDF742D}" destId="{E7CB9D30-7712-43BE-8835-A2DCF76113AB}" srcOrd="8" destOrd="0" presId="urn:microsoft.com/office/officeart/2008/layout/AscendingPictureAccentProcess"/>
    <dgm:cxn modelId="{9626B0A9-DBD0-4DA0-9792-4A9F4804EBE3}" type="presParOf" srcId="{7265BEB0-DBCD-41E5-AA09-EBDC3CDF742D}" destId="{72C12E21-0172-49C4-90BA-E76908EAE9AF}" srcOrd="9" destOrd="0" presId="urn:microsoft.com/office/officeart/2008/layout/AscendingPictureAccentProcess"/>
    <dgm:cxn modelId="{2BEEEFBC-46C4-4656-8F6A-115734DDEA79}" type="presParOf" srcId="{7265BEB0-DBCD-41E5-AA09-EBDC3CDF742D}" destId="{00E919F7-8D90-4FB8-9898-0EA767455FEA}" srcOrd="10" destOrd="0" presId="urn:microsoft.com/office/officeart/2008/layout/AscendingPictureAccentProcess"/>
    <dgm:cxn modelId="{E6333E5F-A57C-4F6A-928B-3C7B09A15AFD}" type="presParOf" srcId="{7265BEB0-DBCD-41E5-AA09-EBDC3CDF742D}" destId="{FDBEDC48-2B36-41F0-B187-FC85774396F9}" srcOrd="11" destOrd="0" presId="urn:microsoft.com/office/officeart/2008/layout/AscendingPictureAccentProcess"/>
    <dgm:cxn modelId="{E59AF48B-491E-409F-81D8-1B0C7D173432}" type="presParOf" srcId="{FDBEDC48-2B36-41F0-B187-FC85774396F9}" destId="{B9F9747B-A279-4CBC-B36E-C7AD3C57891F}" srcOrd="0" destOrd="0" presId="urn:microsoft.com/office/officeart/2008/layout/AscendingPictureAccentProcess"/>
    <dgm:cxn modelId="{170735CE-F2CA-4BDB-AE52-CCDDF4EEFC7F}" type="presParOf" srcId="{7265BEB0-DBCD-41E5-AA09-EBDC3CDF742D}" destId="{6DC857C5-33A3-490D-822D-69A47B92F065}" srcOrd="12" destOrd="0" presId="urn:microsoft.com/office/officeart/2008/layout/AscendingPictureAccentProcess"/>
    <dgm:cxn modelId="{6FE535D6-D1E8-46B7-9B40-4EBFB919AEF5}" type="presParOf" srcId="{7265BEB0-DBCD-41E5-AA09-EBDC3CDF742D}" destId="{FD710B5C-D2C8-42E6-BC9A-7B392DCC99CE}" srcOrd="13" destOrd="0" presId="urn:microsoft.com/office/officeart/2008/layout/AscendingPictureAccentProcess"/>
    <dgm:cxn modelId="{55223191-B621-4A23-8B2F-C2DB6B9AA432}" type="presParOf" srcId="{FD710B5C-D2C8-42E6-BC9A-7B392DCC99CE}" destId="{13EB6774-E45E-4920-9E0A-4DC6C51AAFD0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AF84F5F-C6A7-40BE-AE1A-F26BD875596B}" type="doc">
      <dgm:prSet loTypeId="urn:microsoft.com/office/officeart/2005/8/layout/pyramid4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AE4E57F-B229-4B24-80CD-CF8E7F425D29}" type="pres">
      <dgm:prSet presAssocID="{7AF84F5F-C6A7-40BE-AE1A-F26BD875596B}" presName="compositeShape" presStyleCnt="0">
        <dgm:presLayoutVars>
          <dgm:chMax val="9"/>
          <dgm:dir/>
          <dgm:resizeHandles val="exact"/>
        </dgm:presLayoutVars>
      </dgm:prSet>
      <dgm:spPr/>
    </dgm:pt>
  </dgm:ptLst>
  <dgm:cxnLst>
    <dgm:cxn modelId="{9B57EEAA-3810-489F-8270-277DEA640B03}" type="presOf" srcId="{7AF84F5F-C6A7-40BE-AE1A-F26BD875596B}" destId="{DAE4E57F-B229-4B24-80CD-CF8E7F425D29}" srcOrd="0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028A10D-45E6-4674-A8D3-1B78AA487BBF}" type="doc">
      <dgm:prSet loTypeId="urn:microsoft.com/office/officeart/2005/8/layout/cycle2" loCatId="cycle" qsTypeId="urn:microsoft.com/office/officeart/2005/8/quickstyle/simple1" qsCatId="simple" csTypeId="urn:microsoft.com/office/officeart/2005/8/colors/accent3_5" csCatId="accent3" phldr="0"/>
      <dgm:spPr/>
      <dgm:t>
        <a:bodyPr/>
        <a:lstStyle/>
        <a:p>
          <a:endParaRPr lang="zh-CN" altLang="en-US"/>
        </a:p>
      </dgm:t>
    </dgm:pt>
    <dgm:pt modelId="{BE2F1DBD-9FFC-4E35-8886-7C1646CBBF22}">
      <dgm:prSet phldrT="[文本]" phldr="1"/>
      <dgm:spPr/>
      <dgm:t>
        <a:bodyPr/>
        <a:lstStyle/>
        <a:p>
          <a:endParaRPr lang="zh-CN" altLang="en-US"/>
        </a:p>
      </dgm:t>
    </dgm:pt>
    <dgm:pt modelId="{995F8EA5-A5EE-4A0E-A2F4-672DBE805A08}" type="parTrans" cxnId="{9B9F8FD1-B69D-461C-8281-0BCBA7E89437}">
      <dgm:prSet/>
      <dgm:spPr/>
      <dgm:t>
        <a:bodyPr/>
        <a:lstStyle/>
        <a:p>
          <a:endParaRPr lang="zh-CN" altLang="en-US"/>
        </a:p>
      </dgm:t>
    </dgm:pt>
    <dgm:pt modelId="{D93D6E27-2EE7-4A30-832A-1B02D18EAE2E}" type="sibTrans" cxnId="{9B9F8FD1-B69D-461C-8281-0BCBA7E89437}">
      <dgm:prSet/>
      <dgm:spPr/>
      <dgm:t>
        <a:bodyPr/>
        <a:lstStyle/>
        <a:p>
          <a:endParaRPr lang="zh-CN" altLang="en-US"/>
        </a:p>
      </dgm:t>
    </dgm:pt>
    <dgm:pt modelId="{FE56EBB2-2F6E-4708-A3BF-5522D7C22BBA}">
      <dgm:prSet phldrT="[文本]" phldr="1"/>
      <dgm:spPr/>
      <dgm:t>
        <a:bodyPr/>
        <a:lstStyle/>
        <a:p>
          <a:endParaRPr lang="zh-CN" altLang="en-US"/>
        </a:p>
      </dgm:t>
    </dgm:pt>
    <dgm:pt modelId="{1489CECD-AF0B-47BE-993E-1A1A7A544312}" type="parTrans" cxnId="{06509099-1CFA-4260-A18A-BA265F3D8856}">
      <dgm:prSet/>
      <dgm:spPr/>
      <dgm:t>
        <a:bodyPr/>
        <a:lstStyle/>
        <a:p>
          <a:endParaRPr lang="zh-CN" altLang="en-US"/>
        </a:p>
      </dgm:t>
    </dgm:pt>
    <dgm:pt modelId="{9F27B35A-28D7-49ED-AF5F-AB2E19382871}" type="sibTrans" cxnId="{06509099-1CFA-4260-A18A-BA265F3D8856}">
      <dgm:prSet/>
      <dgm:spPr/>
      <dgm:t>
        <a:bodyPr/>
        <a:lstStyle/>
        <a:p>
          <a:endParaRPr lang="zh-CN" altLang="en-US"/>
        </a:p>
      </dgm:t>
    </dgm:pt>
    <dgm:pt modelId="{914EEC82-AAB4-4235-B79D-B3D24B5B762A}">
      <dgm:prSet phldrT="[文本]" phldr="1"/>
      <dgm:spPr/>
      <dgm:t>
        <a:bodyPr/>
        <a:lstStyle/>
        <a:p>
          <a:endParaRPr lang="zh-CN" altLang="en-US"/>
        </a:p>
      </dgm:t>
    </dgm:pt>
    <dgm:pt modelId="{B6B52687-9247-4BA9-B8DB-ED6D138186E6}" type="parTrans" cxnId="{B9F9E98C-2761-45E4-A1FD-B49A40486E30}">
      <dgm:prSet/>
      <dgm:spPr/>
      <dgm:t>
        <a:bodyPr/>
        <a:lstStyle/>
        <a:p>
          <a:endParaRPr lang="zh-CN" altLang="en-US"/>
        </a:p>
      </dgm:t>
    </dgm:pt>
    <dgm:pt modelId="{CE2DAC5F-1CC9-4ED7-8D4F-081258078B74}" type="sibTrans" cxnId="{B9F9E98C-2761-45E4-A1FD-B49A40486E30}">
      <dgm:prSet/>
      <dgm:spPr/>
      <dgm:t>
        <a:bodyPr/>
        <a:lstStyle/>
        <a:p>
          <a:endParaRPr lang="zh-CN" altLang="en-US"/>
        </a:p>
      </dgm:t>
    </dgm:pt>
    <dgm:pt modelId="{52E4DB06-4326-4182-BEB9-EF3C15EABD66}">
      <dgm:prSet phldrT="[文本]" phldr="1"/>
      <dgm:spPr/>
      <dgm:t>
        <a:bodyPr/>
        <a:lstStyle/>
        <a:p>
          <a:endParaRPr lang="zh-CN" altLang="en-US"/>
        </a:p>
      </dgm:t>
    </dgm:pt>
    <dgm:pt modelId="{BEB81A31-D151-44F8-B2B0-7DA323CE0960}" type="parTrans" cxnId="{005E0D20-0427-48A6-8E43-EE0BF46172F4}">
      <dgm:prSet/>
      <dgm:spPr/>
      <dgm:t>
        <a:bodyPr/>
        <a:lstStyle/>
        <a:p>
          <a:endParaRPr lang="zh-CN" altLang="en-US"/>
        </a:p>
      </dgm:t>
    </dgm:pt>
    <dgm:pt modelId="{6AFD0BE8-13C7-4274-9845-BAFBCEEA2FBA}" type="sibTrans" cxnId="{005E0D20-0427-48A6-8E43-EE0BF46172F4}">
      <dgm:prSet/>
      <dgm:spPr/>
      <dgm:t>
        <a:bodyPr/>
        <a:lstStyle/>
        <a:p>
          <a:endParaRPr lang="zh-CN" altLang="en-US"/>
        </a:p>
      </dgm:t>
    </dgm:pt>
    <dgm:pt modelId="{2C601331-0F4D-4946-B452-50DC9215A1F5}" type="pres">
      <dgm:prSet presAssocID="{7028A10D-45E6-4674-A8D3-1B78AA487BBF}" presName="cycle" presStyleCnt="0">
        <dgm:presLayoutVars>
          <dgm:dir/>
          <dgm:resizeHandles val="exact"/>
        </dgm:presLayoutVars>
      </dgm:prSet>
      <dgm:spPr/>
    </dgm:pt>
    <dgm:pt modelId="{7F1F4390-6087-4971-AAF6-4563D0856671}" type="pres">
      <dgm:prSet presAssocID="{BE2F1DBD-9FFC-4E35-8886-7C1646CBBF22}" presName="node" presStyleLbl="node1" presStyleIdx="0" presStyleCnt="4">
        <dgm:presLayoutVars>
          <dgm:bulletEnabled val="1"/>
        </dgm:presLayoutVars>
      </dgm:prSet>
      <dgm:spPr/>
    </dgm:pt>
    <dgm:pt modelId="{027DB611-0E32-4268-9F96-1CF4610AD90B}" type="pres">
      <dgm:prSet presAssocID="{D93D6E27-2EE7-4A30-832A-1B02D18EAE2E}" presName="sibTrans" presStyleLbl="sibTrans2D1" presStyleIdx="0" presStyleCnt="4"/>
      <dgm:spPr/>
    </dgm:pt>
    <dgm:pt modelId="{5D6628B6-984B-43AE-A7C7-76911690D4ED}" type="pres">
      <dgm:prSet presAssocID="{D93D6E27-2EE7-4A30-832A-1B02D18EAE2E}" presName="connectorText" presStyleLbl="sibTrans2D1" presStyleIdx="0" presStyleCnt="4"/>
      <dgm:spPr/>
    </dgm:pt>
    <dgm:pt modelId="{52C9E1D2-EEB6-4FA2-824C-3850D4B88776}" type="pres">
      <dgm:prSet presAssocID="{FE56EBB2-2F6E-4708-A3BF-5522D7C22BBA}" presName="node" presStyleLbl="node1" presStyleIdx="1" presStyleCnt="4">
        <dgm:presLayoutVars>
          <dgm:bulletEnabled val="1"/>
        </dgm:presLayoutVars>
      </dgm:prSet>
      <dgm:spPr/>
    </dgm:pt>
    <dgm:pt modelId="{A81C2F07-2B8B-45C2-A453-BF65934AF255}" type="pres">
      <dgm:prSet presAssocID="{9F27B35A-28D7-49ED-AF5F-AB2E19382871}" presName="sibTrans" presStyleLbl="sibTrans2D1" presStyleIdx="1" presStyleCnt="4"/>
      <dgm:spPr/>
    </dgm:pt>
    <dgm:pt modelId="{038420EB-F588-402A-9DAC-DF01C44CEB71}" type="pres">
      <dgm:prSet presAssocID="{9F27B35A-28D7-49ED-AF5F-AB2E19382871}" presName="connectorText" presStyleLbl="sibTrans2D1" presStyleIdx="1" presStyleCnt="4"/>
      <dgm:spPr/>
    </dgm:pt>
    <dgm:pt modelId="{F23FF2FD-099F-4223-8393-03EC28D9E431}" type="pres">
      <dgm:prSet presAssocID="{914EEC82-AAB4-4235-B79D-B3D24B5B762A}" presName="node" presStyleLbl="node1" presStyleIdx="2" presStyleCnt="4">
        <dgm:presLayoutVars>
          <dgm:bulletEnabled val="1"/>
        </dgm:presLayoutVars>
      </dgm:prSet>
      <dgm:spPr/>
    </dgm:pt>
    <dgm:pt modelId="{DD1C6DFF-ED40-4AF1-AE21-63134E2D5B4A}" type="pres">
      <dgm:prSet presAssocID="{CE2DAC5F-1CC9-4ED7-8D4F-081258078B74}" presName="sibTrans" presStyleLbl="sibTrans2D1" presStyleIdx="2" presStyleCnt="4"/>
      <dgm:spPr/>
    </dgm:pt>
    <dgm:pt modelId="{9565AB6A-E0BA-437C-9293-F85DC1031E4A}" type="pres">
      <dgm:prSet presAssocID="{CE2DAC5F-1CC9-4ED7-8D4F-081258078B74}" presName="connectorText" presStyleLbl="sibTrans2D1" presStyleIdx="2" presStyleCnt="4"/>
      <dgm:spPr/>
    </dgm:pt>
    <dgm:pt modelId="{5BB921DB-C8B4-46FB-ADA0-21692BA4F0A3}" type="pres">
      <dgm:prSet presAssocID="{52E4DB06-4326-4182-BEB9-EF3C15EABD66}" presName="node" presStyleLbl="node1" presStyleIdx="3" presStyleCnt="4">
        <dgm:presLayoutVars>
          <dgm:bulletEnabled val="1"/>
        </dgm:presLayoutVars>
      </dgm:prSet>
      <dgm:spPr/>
    </dgm:pt>
    <dgm:pt modelId="{CED8EDD1-BA0E-4689-BBE4-AA8B9CDC8781}" type="pres">
      <dgm:prSet presAssocID="{6AFD0BE8-13C7-4274-9845-BAFBCEEA2FBA}" presName="sibTrans" presStyleLbl="sibTrans2D1" presStyleIdx="3" presStyleCnt="4"/>
      <dgm:spPr/>
    </dgm:pt>
    <dgm:pt modelId="{58DDAFE1-C81D-4311-990D-A983709589E4}" type="pres">
      <dgm:prSet presAssocID="{6AFD0BE8-13C7-4274-9845-BAFBCEEA2FBA}" presName="connectorText" presStyleLbl="sibTrans2D1" presStyleIdx="3" presStyleCnt="4"/>
      <dgm:spPr/>
    </dgm:pt>
  </dgm:ptLst>
  <dgm:cxnLst>
    <dgm:cxn modelId="{657F2007-4C7F-4D0C-8A18-7409F3E3E905}" type="presOf" srcId="{9F27B35A-28D7-49ED-AF5F-AB2E19382871}" destId="{A81C2F07-2B8B-45C2-A453-BF65934AF255}" srcOrd="0" destOrd="0" presId="urn:microsoft.com/office/officeart/2005/8/layout/cycle2"/>
    <dgm:cxn modelId="{005E0D20-0427-48A6-8E43-EE0BF46172F4}" srcId="{7028A10D-45E6-4674-A8D3-1B78AA487BBF}" destId="{52E4DB06-4326-4182-BEB9-EF3C15EABD66}" srcOrd="3" destOrd="0" parTransId="{BEB81A31-D151-44F8-B2B0-7DA323CE0960}" sibTransId="{6AFD0BE8-13C7-4274-9845-BAFBCEEA2FBA}"/>
    <dgm:cxn modelId="{CA1E6C59-C313-4411-9C45-62B2D6297C49}" type="presOf" srcId="{BE2F1DBD-9FFC-4E35-8886-7C1646CBBF22}" destId="{7F1F4390-6087-4971-AAF6-4563D0856671}" srcOrd="0" destOrd="0" presId="urn:microsoft.com/office/officeart/2005/8/layout/cycle2"/>
    <dgm:cxn modelId="{1EC4147C-B9A0-4118-94BD-B0797C87F985}" type="presOf" srcId="{914EEC82-AAB4-4235-B79D-B3D24B5B762A}" destId="{F23FF2FD-099F-4223-8393-03EC28D9E431}" srcOrd="0" destOrd="0" presId="urn:microsoft.com/office/officeart/2005/8/layout/cycle2"/>
    <dgm:cxn modelId="{B9F9E98C-2761-45E4-A1FD-B49A40486E30}" srcId="{7028A10D-45E6-4674-A8D3-1B78AA487BBF}" destId="{914EEC82-AAB4-4235-B79D-B3D24B5B762A}" srcOrd="2" destOrd="0" parTransId="{B6B52687-9247-4BA9-B8DB-ED6D138186E6}" sibTransId="{CE2DAC5F-1CC9-4ED7-8D4F-081258078B74}"/>
    <dgm:cxn modelId="{06509099-1CFA-4260-A18A-BA265F3D8856}" srcId="{7028A10D-45E6-4674-A8D3-1B78AA487BBF}" destId="{FE56EBB2-2F6E-4708-A3BF-5522D7C22BBA}" srcOrd="1" destOrd="0" parTransId="{1489CECD-AF0B-47BE-993E-1A1A7A544312}" sibTransId="{9F27B35A-28D7-49ED-AF5F-AB2E19382871}"/>
    <dgm:cxn modelId="{8EFE9AAB-DE29-4FA2-AF2C-A093B6D6A680}" type="presOf" srcId="{6AFD0BE8-13C7-4274-9845-BAFBCEEA2FBA}" destId="{CED8EDD1-BA0E-4689-BBE4-AA8B9CDC8781}" srcOrd="0" destOrd="0" presId="urn:microsoft.com/office/officeart/2005/8/layout/cycle2"/>
    <dgm:cxn modelId="{D485B4C0-242E-49AD-AFB2-9B84CE07915E}" type="presOf" srcId="{9F27B35A-28D7-49ED-AF5F-AB2E19382871}" destId="{038420EB-F588-402A-9DAC-DF01C44CEB71}" srcOrd="1" destOrd="0" presId="urn:microsoft.com/office/officeart/2005/8/layout/cycle2"/>
    <dgm:cxn modelId="{BE4689C1-59EF-4032-A9B4-6C4FB7BD174B}" type="presOf" srcId="{6AFD0BE8-13C7-4274-9845-BAFBCEEA2FBA}" destId="{58DDAFE1-C81D-4311-990D-A983709589E4}" srcOrd="1" destOrd="0" presId="urn:microsoft.com/office/officeart/2005/8/layout/cycle2"/>
    <dgm:cxn modelId="{E3ABEDC2-A99A-4355-98BA-9E2DABA34EDB}" type="presOf" srcId="{D93D6E27-2EE7-4A30-832A-1B02D18EAE2E}" destId="{027DB611-0E32-4268-9F96-1CF4610AD90B}" srcOrd="0" destOrd="0" presId="urn:microsoft.com/office/officeart/2005/8/layout/cycle2"/>
    <dgm:cxn modelId="{E2D35AC6-DC9C-49EA-8F20-DDD5E5933CAB}" type="presOf" srcId="{CE2DAC5F-1CC9-4ED7-8D4F-081258078B74}" destId="{9565AB6A-E0BA-437C-9293-F85DC1031E4A}" srcOrd="1" destOrd="0" presId="urn:microsoft.com/office/officeart/2005/8/layout/cycle2"/>
    <dgm:cxn modelId="{0D48D3C7-B5B7-4140-BAD5-F36021162B6B}" type="presOf" srcId="{CE2DAC5F-1CC9-4ED7-8D4F-081258078B74}" destId="{DD1C6DFF-ED40-4AF1-AE21-63134E2D5B4A}" srcOrd="0" destOrd="0" presId="urn:microsoft.com/office/officeart/2005/8/layout/cycle2"/>
    <dgm:cxn modelId="{9B9F8FD1-B69D-461C-8281-0BCBA7E89437}" srcId="{7028A10D-45E6-4674-A8D3-1B78AA487BBF}" destId="{BE2F1DBD-9FFC-4E35-8886-7C1646CBBF22}" srcOrd="0" destOrd="0" parTransId="{995F8EA5-A5EE-4A0E-A2F4-672DBE805A08}" sibTransId="{D93D6E27-2EE7-4A30-832A-1B02D18EAE2E}"/>
    <dgm:cxn modelId="{F549D2D9-22AA-4CB9-8263-550A6186B35B}" type="presOf" srcId="{FE56EBB2-2F6E-4708-A3BF-5522D7C22BBA}" destId="{52C9E1D2-EEB6-4FA2-824C-3850D4B88776}" srcOrd="0" destOrd="0" presId="urn:microsoft.com/office/officeart/2005/8/layout/cycle2"/>
    <dgm:cxn modelId="{B8594BE5-3DDF-4B89-8417-5C8A976BA686}" type="presOf" srcId="{D93D6E27-2EE7-4A30-832A-1B02D18EAE2E}" destId="{5D6628B6-984B-43AE-A7C7-76911690D4ED}" srcOrd="1" destOrd="0" presId="urn:microsoft.com/office/officeart/2005/8/layout/cycle2"/>
    <dgm:cxn modelId="{764109F3-AC22-4FBE-BADD-53655E194341}" type="presOf" srcId="{52E4DB06-4326-4182-BEB9-EF3C15EABD66}" destId="{5BB921DB-C8B4-46FB-ADA0-21692BA4F0A3}" srcOrd="0" destOrd="0" presId="urn:microsoft.com/office/officeart/2005/8/layout/cycle2"/>
    <dgm:cxn modelId="{A08A2EFA-7454-414A-AEF9-BD85A90D6521}" type="presOf" srcId="{7028A10D-45E6-4674-A8D3-1B78AA487BBF}" destId="{2C601331-0F4D-4946-B452-50DC9215A1F5}" srcOrd="0" destOrd="0" presId="urn:microsoft.com/office/officeart/2005/8/layout/cycle2"/>
    <dgm:cxn modelId="{020690F0-EB84-4EA8-9FD7-9F17C127F079}" type="presParOf" srcId="{2C601331-0F4D-4946-B452-50DC9215A1F5}" destId="{7F1F4390-6087-4971-AAF6-4563D0856671}" srcOrd="0" destOrd="0" presId="urn:microsoft.com/office/officeart/2005/8/layout/cycle2"/>
    <dgm:cxn modelId="{F935EE71-C87E-4370-A1D0-9D88671050AC}" type="presParOf" srcId="{2C601331-0F4D-4946-B452-50DC9215A1F5}" destId="{027DB611-0E32-4268-9F96-1CF4610AD90B}" srcOrd="1" destOrd="0" presId="urn:microsoft.com/office/officeart/2005/8/layout/cycle2"/>
    <dgm:cxn modelId="{DB9D31DD-4C47-4CBD-86B6-0E8F85CC7B2D}" type="presParOf" srcId="{027DB611-0E32-4268-9F96-1CF4610AD90B}" destId="{5D6628B6-984B-43AE-A7C7-76911690D4ED}" srcOrd="0" destOrd="0" presId="urn:microsoft.com/office/officeart/2005/8/layout/cycle2"/>
    <dgm:cxn modelId="{B5F1BDD2-E35E-4559-BAB5-A7AE81FFE1BB}" type="presParOf" srcId="{2C601331-0F4D-4946-B452-50DC9215A1F5}" destId="{52C9E1D2-EEB6-4FA2-824C-3850D4B88776}" srcOrd="2" destOrd="0" presId="urn:microsoft.com/office/officeart/2005/8/layout/cycle2"/>
    <dgm:cxn modelId="{EA7C3195-4559-43DF-BC07-57AE92C9F212}" type="presParOf" srcId="{2C601331-0F4D-4946-B452-50DC9215A1F5}" destId="{A81C2F07-2B8B-45C2-A453-BF65934AF255}" srcOrd="3" destOrd="0" presId="urn:microsoft.com/office/officeart/2005/8/layout/cycle2"/>
    <dgm:cxn modelId="{FA61207E-252D-41D1-8B11-11E029A090E4}" type="presParOf" srcId="{A81C2F07-2B8B-45C2-A453-BF65934AF255}" destId="{038420EB-F588-402A-9DAC-DF01C44CEB71}" srcOrd="0" destOrd="0" presId="urn:microsoft.com/office/officeart/2005/8/layout/cycle2"/>
    <dgm:cxn modelId="{F6B3727E-CBA6-4366-B8A4-597396A95B84}" type="presParOf" srcId="{2C601331-0F4D-4946-B452-50DC9215A1F5}" destId="{F23FF2FD-099F-4223-8393-03EC28D9E431}" srcOrd="4" destOrd="0" presId="urn:microsoft.com/office/officeart/2005/8/layout/cycle2"/>
    <dgm:cxn modelId="{D5C2B83D-1F5D-484E-A82F-EF02648C9E56}" type="presParOf" srcId="{2C601331-0F4D-4946-B452-50DC9215A1F5}" destId="{DD1C6DFF-ED40-4AF1-AE21-63134E2D5B4A}" srcOrd="5" destOrd="0" presId="urn:microsoft.com/office/officeart/2005/8/layout/cycle2"/>
    <dgm:cxn modelId="{E0A36F45-3459-4A12-9CDE-5B7DC6C870EA}" type="presParOf" srcId="{DD1C6DFF-ED40-4AF1-AE21-63134E2D5B4A}" destId="{9565AB6A-E0BA-437C-9293-F85DC1031E4A}" srcOrd="0" destOrd="0" presId="urn:microsoft.com/office/officeart/2005/8/layout/cycle2"/>
    <dgm:cxn modelId="{B310A816-4C4C-4E27-AE1C-858747CBEDCB}" type="presParOf" srcId="{2C601331-0F4D-4946-B452-50DC9215A1F5}" destId="{5BB921DB-C8B4-46FB-ADA0-21692BA4F0A3}" srcOrd="6" destOrd="0" presId="urn:microsoft.com/office/officeart/2005/8/layout/cycle2"/>
    <dgm:cxn modelId="{6B7D6E49-DB44-4AE6-9494-9346A8E88F46}" type="presParOf" srcId="{2C601331-0F4D-4946-B452-50DC9215A1F5}" destId="{CED8EDD1-BA0E-4689-BBE4-AA8B9CDC8781}" srcOrd="7" destOrd="0" presId="urn:microsoft.com/office/officeart/2005/8/layout/cycle2"/>
    <dgm:cxn modelId="{81181EE1-A2F4-443E-A694-D06330BBA639}" type="presParOf" srcId="{CED8EDD1-BA0E-4689-BBE4-AA8B9CDC8781}" destId="{58DDAFE1-C81D-4311-990D-A983709589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378E4C2-F38C-4B6B-98CE-EAD9AED8414C}" type="doc">
      <dgm:prSet loTypeId="urn:microsoft.com/office/officeart/2005/8/layout/cycle4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B1FA39E8-1E69-4329-88B1-2308F2343A4D}">
      <dgm:prSet phldrT="[文本]"/>
      <dgm:spPr/>
      <dgm:t>
        <a:bodyPr/>
        <a:lstStyle/>
        <a:p>
          <a:r>
            <a:rPr lang="zh-CN" altLang="en-US" dirty="0"/>
            <a:t>成本</a:t>
          </a:r>
        </a:p>
      </dgm:t>
    </dgm:pt>
    <dgm:pt modelId="{92746984-FE4A-4939-8FA6-D47442AC9A2F}" type="parTrans" cxnId="{D8272A51-79B7-4B78-B452-08530A01BF48}">
      <dgm:prSet/>
      <dgm:spPr/>
      <dgm:t>
        <a:bodyPr/>
        <a:lstStyle/>
        <a:p>
          <a:endParaRPr lang="zh-CN" altLang="en-US"/>
        </a:p>
      </dgm:t>
    </dgm:pt>
    <dgm:pt modelId="{269E3EC8-CC2D-4DAC-A226-9DA5A917784C}" type="sibTrans" cxnId="{D8272A51-79B7-4B78-B452-08530A01BF48}">
      <dgm:prSet/>
      <dgm:spPr/>
      <dgm:t>
        <a:bodyPr/>
        <a:lstStyle/>
        <a:p>
          <a:endParaRPr lang="zh-CN" altLang="en-US"/>
        </a:p>
      </dgm:t>
    </dgm:pt>
    <dgm:pt modelId="{E176AE38-7E81-486E-9820-B21E84B729BD}">
      <dgm:prSet phldrT="[文本]" custT="1"/>
      <dgm:spPr/>
      <dgm:t>
        <a:bodyPr/>
        <a:lstStyle/>
        <a:p>
          <a:r>
            <a:rPr lang="zh-CN" altLang="en-US" sz="2000" dirty="0"/>
            <a:t>人力成本</a:t>
          </a:r>
        </a:p>
      </dgm:t>
    </dgm:pt>
    <dgm:pt modelId="{BB1CBE12-F038-4264-ACDD-A7D5A03C373A}" type="parTrans" cxnId="{EACD380A-781E-4F32-AAD3-CB5470967657}">
      <dgm:prSet/>
      <dgm:spPr/>
      <dgm:t>
        <a:bodyPr/>
        <a:lstStyle/>
        <a:p>
          <a:endParaRPr lang="zh-CN" altLang="en-US"/>
        </a:p>
      </dgm:t>
    </dgm:pt>
    <dgm:pt modelId="{9C8DAB85-BB3A-4CA7-BDA6-6601255E9846}" type="sibTrans" cxnId="{EACD380A-781E-4F32-AAD3-CB5470967657}">
      <dgm:prSet/>
      <dgm:spPr/>
      <dgm:t>
        <a:bodyPr/>
        <a:lstStyle/>
        <a:p>
          <a:endParaRPr lang="zh-CN" altLang="en-US"/>
        </a:p>
      </dgm:t>
    </dgm:pt>
    <dgm:pt modelId="{C9CBEE15-A784-44CF-9FA6-A1998AAA28D1}">
      <dgm:prSet phldrT="[文本]" custT="1"/>
      <dgm:spPr/>
      <dgm:t>
        <a:bodyPr/>
        <a:lstStyle/>
        <a:p>
          <a:r>
            <a:rPr lang="zh-CN" altLang="en-US" sz="2000" dirty="0"/>
            <a:t>产品合格率</a:t>
          </a:r>
        </a:p>
      </dgm:t>
    </dgm:pt>
    <dgm:pt modelId="{51542D27-AFB9-4C65-875A-590C59A56EDF}" type="parTrans" cxnId="{2BB46CFC-0C90-4043-BD62-E019071B542C}">
      <dgm:prSet/>
      <dgm:spPr/>
      <dgm:t>
        <a:bodyPr/>
        <a:lstStyle/>
        <a:p>
          <a:endParaRPr lang="zh-CN" altLang="en-US"/>
        </a:p>
      </dgm:t>
    </dgm:pt>
    <dgm:pt modelId="{46445A86-0B8A-48AB-AAF4-90C2239288B0}" type="sibTrans" cxnId="{2BB46CFC-0C90-4043-BD62-E019071B542C}">
      <dgm:prSet/>
      <dgm:spPr/>
      <dgm:t>
        <a:bodyPr/>
        <a:lstStyle/>
        <a:p>
          <a:endParaRPr lang="zh-CN" altLang="en-US"/>
        </a:p>
      </dgm:t>
    </dgm:pt>
    <dgm:pt modelId="{1986EF0C-AEA8-47D5-B04A-B511FE4FB140}">
      <dgm:prSet phldrT="[文本]"/>
      <dgm:spPr/>
      <dgm:t>
        <a:bodyPr/>
        <a:lstStyle/>
        <a:p>
          <a:r>
            <a:rPr lang="zh-CN" altLang="en-US" dirty="0"/>
            <a:t>服务</a:t>
          </a:r>
        </a:p>
      </dgm:t>
    </dgm:pt>
    <dgm:pt modelId="{3AE8D016-FD8E-4DA9-A87A-4F3AA4AC21F9}" type="parTrans" cxnId="{5291A57A-301C-472E-9774-020D5BD16019}">
      <dgm:prSet/>
      <dgm:spPr/>
      <dgm:t>
        <a:bodyPr/>
        <a:lstStyle/>
        <a:p>
          <a:endParaRPr lang="zh-CN" altLang="en-US"/>
        </a:p>
      </dgm:t>
    </dgm:pt>
    <dgm:pt modelId="{9A31A318-8800-435F-894D-8B7F106C24FA}" type="sibTrans" cxnId="{5291A57A-301C-472E-9774-020D5BD16019}">
      <dgm:prSet/>
      <dgm:spPr/>
      <dgm:t>
        <a:bodyPr/>
        <a:lstStyle/>
        <a:p>
          <a:endParaRPr lang="zh-CN" altLang="en-US"/>
        </a:p>
      </dgm:t>
    </dgm:pt>
    <dgm:pt modelId="{1FAAA8A7-2147-4444-8E50-810B5AA3AA76}">
      <dgm:prSet phldrT="[文本]" custT="1"/>
      <dgm:spPr/>
      <dgm:t>
        <a:bodyPr/>
        <a:lstStyle/>
        <a:p>
          <a:r>
            <a:rPr lang="zh-CN" altLang="en-US" sz="2000" dirty="0"/>
            <a:t>交付周期</a:t>
          </a:r>
        </a:p>
      </dgm:t>
    </dgm:pt>
    <dgm:pt modelId="{CDC356D8-85CB-4BB5-B858-463D4C9BE779}" type="parTrans" cxnId="{943E9538-25E9-4A6A-9D39-96E7F96F21BE}">
      <dgm:prSet/>
      <dgm:spPr/>
      <dgm:t>
        <a:bodyPr/>
        <a:lstStyle/>
        <a:p>
          <a:endParaRPr lang="zh-CN" altLang="en-US"/>
        </a:p>
      </dgm:t>
    </dgm:pt>
    <dgm:pt modelId="{98EB0296-E354-4C06-B9DF-6CB975F4E62E}" type="sibTrans" cxnId="{943E9538-25E9-4A6A-9D39-96E7F96F21BE}">
      <dgm:prSet/>
      <dgm:spPr/>
      <dgm:t>
        <a:bodyPr/>
        <a:lstStyle/>
        <a:p>
          <a:endParaRPr lang="zh-CN" altLang="en-US"/>
        </a:p>
      </dgm:t>
    </dgm:pt>
    <dgm:pt modelId="{161592F1-BC28-4AAE-BB30-8F977195233F}">
      <dgm:prSet phldrT="[文本]"/>
      <dgm:spPr/>
      <dgm:t>
        <a:bodyPr/>
        <a:lstStyle/>
        <a:p>
          <a:r>
            <a:rPr lang="zh-CN" altLang="en-US" dirty="0"/>
            <a:t>安全</a:t>
          </a:r>
        </a:p>
      </dgm:t>
    </dgm:pt>
    <dgm:pt modelId="{C2944C86-FE64-44E7-B317-B7CCB021EC18}" type="parTrans" cxnId="{AC528716-DCB2-43D9-9260-DBB4E7619243}">
      <dgm:prSet/>
      <dgm:spPr/>
      <dgm:t>
        <a:bodyPr/>
        <a:lstStyle/>
        <a:p>
          <a:endParaRPr lang="zh-CN" altLang="en-US"/>
        </a:p>
      </dgm:t>
    </dgm:pt>
    <dgm:pt modelId="{707564AA-55FB-4016-AE41-755BC57DB0BF}" type="sibTrans" cxnId="{AC528716-DCB2-43D9-9260-DBB4E7619243}">
      <dgm:prSet/>
      <dgm:spPr/>
      <dgm:t>
        <a:bodyPr/>
        <a:lstStyle/>
        <a:p>
          <a:endParaRPr lang="zh-CN" altLang="en-US"/>
        </a:p>
      </dgm:t>
    </dgm:pt>
    <dgm:pt modelId="{C927F673-0C77-4738-A7AA-119BCA4E9184}">
      <dgm:prSet phldrT="[文本]" custT="1"/>
      <dgm:spPr/>
      <dgm:t>
        <a:bodyPr/>
        <a:lstStyle/>
        <a:p>
          <a:r>
            <a:rPr lang="zh-CN" altLang="en-US" sz="2000" dirty="0"/>
            <a:t>安全资质</a:t>
          </a:r>
        </a:p>
      </dgm:t>
    </dgm:pt>
    <dgm:pt modelId="{309577E7-518F-4618-9559-33765D644BA1}" type="parTrans" cxnId="{EC3CECC6-C2E5-431F-970E-C60DEC127AFF}">
      <dgm:prSet/>
      <dgm:spPr/>
      <dgm:t>
        <a:bodyPr/>
        <a:lstStyle/>
        <a:p>
          <a:endParaRPr lang="zh-CN" altLang="en-US"/>
        </a:p>
      </dgm:t>
    </dgm:pt>
    <dgm:pt modelId="{0447704F-E184-46F2-9C30-4D814410B67F}" type="sibTrans" cxnId="{EC3CECC6-C2E5-431F-970E-C60DEC127AFF}">
      <dgm:prSet/>
      <dgm:spPr/>
      <dgm:t>
        <a:bodyPr/>
        <a:lstStyle/>
        <a:p>
          <a:endParaRPr lang="zh-CN" altLang="en-US"/>
        </a:p>
      </dgm:t>
    </dgm:pt>
    <dgm:pt modelId="{73E949A7-0AC9-449B-8B3B-5D9DDB3C08F4}">
      <dgm:prSet custT="1"/>
      <dgm:spPr/>
      <dgm:t>
        <a:bodyPr/>
        <a:lstStyle/>
        <a:p>
          <a:r>
            <a:rPr lang="zh-CN" altLang="en-US" sz="2000" dirty="0"/>
            <a:t>能耗成本</a:t>
          </a:r>
          <a:endParaRPr lang="en-US" altLang="zh-CN" sz="2000" dirty="0"/>
        </a:p>
      </dgm:t>
    </dgm:pt>
    <dgm:pt modelId="{58DE0F9E-AB44-4BDF-A37D-1BCB618FB090}" type="parTrans" cxnId="{2B0FFED6-6EF2-4EEF-9B04-5A4465E52D1E}">
      <dgm:prSet/>
      <dgm:spPr/>
      <dgm:t>
        <a:bodyPr/>
        <a:lstStyle/>
        <a:p>
          <a:endParaRPr lang="zh-CN" altLang="en-US"/>
        </a:p>
      </dgm:t>
    </dgm:pt>
    <dgm:pt modelId="{45F05A69-02A1-4D3D-BAA4-F5652CDC8C79}" type="sibTrans" cxnId="{2B0FFED6-6EF2-4EEF-9B04-5A4465E52D1E}">
      <dgm:prSet/>
      <dgm:spPr/>
      <dgm:t>
        <a:bodyPr/>
        <a:lstStyle/>
        <a:p>
          <a:endParaRPr lang="zh-CN" altLang="en-US"/>
        </a:p>
      </dgm:t>
    </dgm:pt>
    <dgm:pt modelId="{B1B4B97E-A8BF-4201-8748-47D0C3FAE19E}">
      <dgm:prSet phldrT="[文本]"/>
      <dgm:spPr/>
      <dgm:t>
        <a:bodyPr/>
        <a:lstStyle/>
        <a:p>
          <a:r>
            <a:rPr lang="zh-CN" altLang="en-US" dirty="0"/>
            <a:t>质量</a:t>
          </a:r>
        </a:p>
      </dgm:t>
    </dgm:pt>
    <dgm:pt modelId="{80604029-FDA5-49E8-B452-D3E46CC089A9}" type="sibTrans" cxnId="{D1C5D360-C6D1-4B94-8C4F-71324A8010B1}">
      <dgm:prSet/>
      <dgm:spPr/>
      <dgm:t>
        <a:bodyPr/>
        <a:lstStyle/>
        <a:p>
          <a:endParaRPr lang="zh-CN" altLang="en-US"/>
        </a:p>
      </dgm:t>
    </dgm:pt>
    <dgm:pt modelId="{A8B0CF5D-448D-4B49-9719-8A783CF15FE8}" type="parTrans" cxnId="{D1C5D360-C6D1-4B94-8C4F-71324A8010B1}">
      <dgm:prSet/>
      <dgm:spPr/>
      <dgm:t>
        <a:bodyPr/>
        <a:lstStyle/>
        <a:p>
          <a:endParaRPr lang="zh-CN" altLang="en-US"/>
        </a:p>
      </dgm:t>
    </dgm:pt>
    <dgm:pt modelId="{3BE101D7-90B9-4ED1-9312-39A2D49F2428}">
      <dgm:prSet custT="1"/>
      <dgm:spPr/>
      <dgm:t>
        <a:bodyPr/>
        <a:lstStyle/>
        <a:p>
          <a:r>
            <a:rPr lang="zh-CN" altLang="en-US" sz="2000" dirty="0"/>
            <a:t>客户异议</a:t>
          </a:r>
          <a:endParaRPr lang="en-US" altLang="zh-CN" sz="2000" dirty="0"/>
        </a:p>
      </dgm:t>
    </dgm:pt>
    <dgm:pt modelId="{98FF83B2-356F-4442-AF84-884395E66494}" type="parTrans" cxnId="{D7355312-1EF4-43BD-A2CD-F9BBD0D0E795}">
      <dgm:prSet/>
      <dgm:spPr/>
      <dgm:t>
        <a:bodyPr/>
        <a:lstStyle/>
        <a:p>
          <a:endParaRPr lang="zh-CN" altLang="en-US"/>
        </a:p>
      </dgm:t>
    </dgm:pt>
    <dgm:pt modelId="{B2A32FB9-6249-4535-A250-B38E745B042C}" type="sibTrans" cxnId="{D7355312-1EF4-43BD-A2CD-F9BBD0D0E795}">
      <dgm:prSet/>
      <dgm:spPr/>
      <dgm:t>
        <a:bodyPr/>
        <a:lstStyle/>
        <a:p>
          <a:endParaRPr lang="zh-CN" altLang="en-US"/>
        </a:p>
      </dgm:t>
    </dgm:pt>
    <dgm:pt modelId="{55DA042A-BDAB-44B6-8860-23CD7724CB49}">
      <dgm:prSet custT="1"/>
      <dgm:spPr/>
      <dgm:t>
        <a:bodyPr/>
        <a:lstStyle/>
        <a:p>
          <a:r>
            <a:rPr lang="zh-CN" altLang="en-US" sz="2000" dirty="0"/>
            <a:t>工艺与设备</a:t>
          </a:r>
          <a:endParaRPr lang="en-US" altLang="zh-CN" sz="2000" dirty="0"/>
        </a:p>
      </dgm:t>
    </dgm:pt>
    <dgm:pt modelId="{C4D95B51-53D5-4B4D-8953-7DB825081E54}" type="parTrans" cxnId="{3AA05BE3-4F28-4CF2-8C69-059B0C1FEE84}">
      <dgm:prSet/>
      <dgm:spPr/>
      <dgm:t>
        <a:bodyPr/>
        <a:lstStyle/>
        <a:p>
          <a:endParaRPr lang="zh-CN" altLang="en-US"/>
        </a:p>
      </dgm:t>
    </dgm:pt>
    <dgm:pt modelId="{A88DF201-7CF3-4F2E-A049-1CF2F00A9F41}" type="sibTrans" cxnId="{3AA05BE3-4F28-4CF2-8C69-059B0C1FEE84}">
      <dgm:prSet/>
      <dgm:spPr/>
      <dgm:t>
        <a:bodyPr/>
        <a:lstStyle/>
        <a:p>
          <a:endParaRPr lang="zh-CN" altLang="en-US"/>
        </a:p>
      </dgm:t>
    </dgm:pt>
    <dgm:pt modelId="{191D0338-007D-4251-BC0D-4CACE43B8997}">
      <dgm:prSet custT="1"/>
      <dgm:spPr/>
      <dgm:t>
        <a:bodyPr/>
        <a:lstStyle/>
        <a:p>
          <a:r>
            <a:rPr lang="zh-CN" altLang="en-US" sz="2000" dirty="0"/>
            <a:t>库存状况</a:t>
          </a:r>
          <a:endParaRPr lang="en-US" altLang="zh-CN" sz="2000" dirty="0"/>
        </a:p>
      </dgm:t>
    </dgm:pt>
    <dgm:pt modelId="{E1A053EE-BEDD-459F-8382-D8122FF5BBDC}" type="parTrans" cxnId="{3B692592-0063-4264-AAA0-3C6445F878CA}">
      <dgm:prSet/>
      <dgm:spPr/>
      <dgm:t>
        <a:bodyPr/>
        <a:lstStyle/>
        <a:p>
          <a:endParaRPr lang="zh-CN" altLang="en-US"/>
        </a:p>
      </dgm:t>
    </dgm:pt>
    <dgm:pt modelId="{5DB0C38E-4C3E-4569-9DC8-2C1B18FFFD14}" type="sibTrans" cxnId="{3B692592-0063-4264-AAA0-3C6445F878CA}">
      <dgm:prSet/>
      <dgm:spPr/>
      <dgm:t>
        <a:bodyPr/>
        <a:lstStyle/>
        <a:p>
          <a:endParaRPr lang="zh-CN" altLang="en-US"/>
        </a:p>
      </dgm:t>
    </dgm:pt>
    <dgm:pt modelId="{1E7CDACE-3D95-4034-BDE3-DFA9B76F7B35}">
      <dgm:prSet custT="1"/>
      <dgm:spPr/>
      <dgm:t>
        <a:bodyPr/>
        <a:lstStyle/>
        <a:p>
          <a:r>
            <a:rPr lang="zh-CN" altLang="en-US" sz="2000" dirty="0"/>
            <a:t>市场占有率</a:t>
          </a:r>
          <a:endParaRPr lang="en-US" altLang="zh-CN" sz="2000" dirty="0"/>
        </a:p>
      </dgm:t>
    </dgm:pt>
    <dgm:pt modelId="{77BA533C-99FE-477B-B6C2-88CA2591F165}" type="parTrans" cxnId="{36F05F59-B7EA-448B-91AD-667656EBC391}">
      <dgm:prSet/>
      <dgm:spPr/>
      <dgm:t>
        <a:bodyPr/>
        <a:lstStyle/>
        <a:p>
          <a:endParaRPr lang="zh-CN" altLang="en-US"/>
        </a:p>
      </dgm:t>
    </dgm:pt>
    <dgm:pt modelId="{9A26E0B4-5FCC-412D-AA6F-E52979F7849F}" type="sibTrans" cxnId="{36F05F59-B7EA-448B-91AD-667656EBC391}">
      <dgm:prSet/>
      <dgm:spPr/>
      <dgm:t>
        <a:bodyPr/>
        <a:lstStyle/>
        <a:p>
          <a:endParaRPr lang="zh-CN" altLang="en-US"/>
        </a:p>
      </dgm:t>
    </dgm:pt>
    <dgm:pt modelId="{915AE5E9-ED42-410C-BC22-D667DE6BFF5B}">
      <dgm:prSet custT="1"/>
      <dgm:spPr/>
      <dgm:t>
        <a:bodyPr/>
        <a:lstStyle/>
        <a:p>
          <a:r>
            <a:rPr lang="zh-CN" altLang="en-US" sz="2000" dirty="0"/>
            <a:t>反馈指数</a:t>
          </a:r>
          <a:endParaRPr lang="en-US" altLang="zh-CN" sz="2000" dirty="0"/>
        </a:p>
      </dgm:t>
    </dgm:pt>
    <dgm:pt modelId="{D0C94789-AF52-4814-A8D8-09BB5143559E}" type="parTrans" cxnId="{FC91AA57-D1AC-4FC8-94BC-5B841F6C5448}">
      <dgm:prSet/>
      <dgm:spPr/>
      <dgm:t>
        <a:bodyPr/>
        <a:lstStyle/>
        <a:p>
          <a:endParaRPr lang="zh-CN" altLang="en-US"/>
        </a:p>
      </dgm:t>
    </dgm:pt>
    <dgm:pt modelId="{3F6BBAF2-33F3-4C6B-8C79-5B6D6C47C560}" type="sibTrans" cxnId="{FC91AA57-D1AC-4FC8-94BC-5B841F6C5448}">
      <dgm:prSet/>
      <dgm:spPr/>
      <dgm:t>
        <a:bodyPr/>
        <a:lstStyle/>
        <a:p>
          <a:endParaRPr lang="zh-CN" altLang="en-US"/>
        </a:p>
      </dgm:t>
    </dgm:pt>
    <dgm:pt modelId="{0F31A0D3-B488-49DE-B3FC-C738A7457D4C}">
      <dgm:prSet custT="1"/>
      <dgm:spPr/>
      <dgm:t>
        <a:bodyPr/>
        <a:lstStyle/>
        <a:p>
          <a:r>
            <a:rPr lang="zh-CN" altLang="en-US" sz="2000" dirty="0"/>
            <a:t>原料成本</a:t>
          </a:r>
          <a:endParaRPr lang="en-US" altLang="zh-CN" sz="2000" dirty="0"/>
        </a:p>
      </dgm:t>
    </dgm:pt>
    <dgm:pt modelId="{A5761026-27DF-4DC1-ABE8-D5DC692D2E14}" type="sibTrans" cxnId="{BCC2C4B9-4B58-4891-9B7F-C93A0DAA6B8A}">
      <dgm:prSet/>
      <dgm:spPr/>
      <dgm:t>
        <a:bodyPr/>
        <a:lstStyle/>
        <a:p>
          <a:endParaRPr lang="zh-CN" altLang="en-US"/>
        </a:p>
      </dgm:t>
    </dgm:pt>
    <dgm:pt modelId="{D21FE145-DC2D-47E9-9035-D61E4DA5E65C}" type="parTrans" cxnId="{BCC2C4B9-4B58-4891-9B7F-C93A0DAA6B8A}">
      <dgm:prSet/>
      <dgm:spPr/>
      <dgm:t>
        <a:bodyPr/>
        <a:lstStyle/>
        <a:p>
          <a:endParaRPr lang="zh-CN" altLang="en-US"/>
        </a:p>
      </dgm:t>
    </dgm:pt>
    <dgm:pt modelId="{0572EDF7-4B5B-438E-90F0-A96EE3C8353B}" type="pres">
      <dgm:prSet presAssocID="{3378E4C2-F38C-4B6B-98CE-EAD9AED8414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651CA107-B73C-4357-A758-013432441B13}" type="pres">
      <dgm:prSet presAssocID="{3378E4C2-F38C-4B6B-98CE-EAD9AED8414C}" presName="children" presStyleCnt="0"/>
      <dgm:spPr/>
    </dgm:pt>
    <dgm:pt modelId="{A14A5E2F-9A57-4CD2-B837-6ED0C3BA9DED}" type="pres">
      <dgm:prSet presAssocID="{3378E4C2-F38C-4B6B-98CE-EAD9AED8414C}" presName="child1group" presStyleCnt="0"/>
      <dgm:spPr/>
    </dgm:pt>
    <dgm:pt modelId="{55129478-2E01-4A1A-B5BE-8FA050F372A6}" type="pres">
      <dgm:prSet presAssocID="{3378E4C2-F38C-4B6B-98CE-EAD9AED8414C}" presName="child1" presStyleLbl="bgAcc1" presStyleIdx="0" presStyleCnt="4"/>
      <dgm:spPr/>
    </dgm:pt>
    <dgm:pt modelId="{8457D5BE-F482-41CB-8EEA-87BE9B8BB505}" type="pres">
      <dgm:prSet presAssocID="{3378E4C2-F38C-4B6B-98CE-EAD9AED8414C}" presName="child1Text" presStyleLbl="bgAcc1" presStyleIdx="0" presStyleCnt="4">
        <dgm:presLayoutVars>
          <dgm:bulletEnabled val="1"/>
        </dgm:presLayoutVars>
      </dgm:prSet>
      <dgm:spPr/>
    </dgm:pt>
    <dgm:pt modelId="{0261B7FF-1303-43CD-9D4B-D2F1D4CB6E84}" type="pres">
      <dgm:prSet presAssocID="{3378E4C2-F38C-4B6B-98CE-EAD9AED8414C}" presName="child2group" presStyleCnt="0"/>
      <dgm:spPr/>
    </dgm:pt>
    <dgm:pt modelId="{F73F9967-D39C-4FBD-A036-017FA4C98BF4}" type="pres">
      <dgm:prSet presAssocID="{3378E4C2-F38C-4B6B-98CE-EAD9AED8414C}" presName="child2" presStyleLbl="bgAcc1" presStyleIdx="1" presStyleCnt="4"/>
      <dgm:spPr/>
    </dgm:pt>
    <dgm:pt modelId="{CE2A347B-D90D-4D57-902E-58FDCEF5569F}" type="pres">
      <dgm:prSet presAssocID="{3378E4C2-F38C-4B6B-98CE-EAD9AED8414C}" presName="child2Text" presStyleLbl="bgAcc1" presStyleIdx="1" presStyleCnt="4">
        <dgm:presLayoutVars>
          <dgm:bulletEnabled val="1"/>
        </dgm:presLayoutVars>
      </dgm:prSet>
      <dgm:spPr/>
    </dgm:pt>
    <dgm:pt modelId="{A014F142-2020-49C5-A04C-933AC9A3A9FA}" type="pres">
      <dgm:prSet presAssocID="{3378E4C2-F38C-4B6B-98CE-EAD9AED8414C}" presName="child3group" presStyleCnt="0"/>
      <dgm:spPr/>
    </dgm:pt>
    <dgm:pt modelId="{91A0AB65-D988-4B1B-94CE-FF8FD83D7778}" type="pres">
      <dgm:prSet presAssocID="{3378E4C2-F38C-4B6B-98CE-EAD9AED8414C}" presName="child3" presStyleLbl="bgAcc1" presStyleIdx="2" presStyleCnt="4"/>
      <dgm:spPr/>
    </dgm:pt>
    <dgm:pt modelId="{295CEA97-1E9A-48AE-B18F-525696729326}" type="pres">
      <dgm:prSet presAssocID="{3378E4C2-F38C-4B6B-98CE-EAD9AED8414C}" presName="child3Text" presStyleLbl="bgAcc1" presStyleIdx="2" presStyleCnt="4">
        <dgm:presLayoutVars>
          <dgm:bulletEnabled val="1"/>
        </dgm:presLayoutVars>
      </dgm:prSet>
      <dgm:spPr/>
    </dgm:pt>
    <dgm:pt modelId="{D7BC5051-BE96-4737-B411-9BAB9219B235}" type="pres">
      <dgm:prSet presAssocID="{3378E4C2-F38C-4B6B-98CE-EAD9AED8414C}" presName="child4group" presStyleCnt="0"/>
      <dgm:spPr/>
    </dgm:pt>
    <dgm:pt modelId="{8E51AE5F-8F91-4711-A688-A2FB7AC06A30}" type="pres">
      <dgm:prSet presAssocID="{3378E4C2-F38C-4B6B-98CE-EAD9AED8414C}" presName="child4" presStyleLbl="bgAcc1" presStyleIdx="3" presStyleCnt="4"/>
      <dgm:spPr/>
    </dgm:pt>
    <dgm:pt modelId="{7E1AE025-04A3-4EDA-B760-47FF49E90604}" type="pres">
      <dgm:prSet presAssocID="{3378E4C2-F38C-4B6B-98CE-EAD9AED8414C}" presName="child4Text" presStyleLbl="bgAcc1" presStyleIdx="3" presStyleCnt="4">
        <dgm:presLayoutVars>
          <dgm:bulletEnabled val="1"/>
        </dgm:presLayoutVars>
      </dgm:prSet>
      <dgm:spPr/>
    </dgm:pt>
    <dgm:pt modelId="{2BB5F886-51D6-47B1-9036-D64D6C4B49F5}" type="pres">
      <dgm:prSet presAssocID="{3378E4C2-F38C-4B6B-98CE-EAD9AED8414C}" presName="childPlaceholder" presStyleCnt="0"/>
      <dgm:spPr/>
    </dgm:pt>
    <dgm:pt modelId="{332F07C4-72B5-42BD-98F0-910CDA4782DF}" type="pres">
      <dgm:prSet presAssocID="{3378E4C2-F38C-4B6B-98CE-EAD9AED8414C}" presName="circle" presStyleCnt="0"/>
      <dgm:spPr/>
    </dgm:pt>
    <dgm:pt modelId="{3B7741DA-0C65-4F0A-83F3-B619BE68D6A6}" type="pres">
      <dgm:prSet presAssocID="{3378E4C2-F38C-4B6B-98CE-EAD9AED8414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C28F4DA9-7227-4D07-89AD-223F98A42758}" type="pres">
      <dgm:prSet presAssocID="{3378E4C2-F38C-4B6B-98CE-EAD9AED8414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CD8041DC-77C8-486A-9589-DBFB8B40D106}" type="pres">
      <dgm:prSet presAssocID="{3378E4C2-F38C-4B6B-98CE-EAD9AED8414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E4856A14-32C8-4CF9-BD24-FE6C221B4BD6}" type="pres">
      <dgm:prSet presAssocID="{3378E4C2-F38C-4B6B-98CE-EAD9AED8414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2F80FD12-466E-478C-8F7C-DED92AC5F03D}" type="pres">
      <dgm:prSet presAssocID="{3378E4C2-F38C-4B6B-98CE-EAD9AED8414C}" presName="quadrantPlaceholder" presStyleCnt="0"/>
      <dgm:spPr/>
    </dgm:pt>
    <dgm:pt modelId="{188D0993-36BF-4CCA-BB91-A3611285A201}" type="pres">
      <dgm:prSet presAssocID="{3378E4C2-F38C-4B6B-98CE-EAD9AED8414C}" presName="center1" presStyleLbl="fgShp" presStyleIdx="0" presStyleCnt="2"/>
      <dgm:spPr/>
    </dgm:pt>
    <dgm:pt modelId="{3FFB13A4-4F93-4D41-A25F-EAA1573B820B}" type="pres">
      <dgm:prSet presAssocID="{3378E4C2-F38C-4B6B-98CE-EAD9AED8414C}" presName="center2" presStyleLbl="fgShp" presStyleIdx="1" presStyleCnt="2"/>
      <dgm:spPr/>
    </dgm:pt>
  </dgm:ptLst>
  <dgm:cxnLst>
    <dgm:cxn modelId="{220E5300-F63A-4377-898E-D5FC6503466C}" type="presOf" srcId="{161592F1-BC28-4AAE-BB30-8F977195233F}" destId="{E4856A14-32C8-4CF9-BD24-FE6C221B4BD6}" srcOrd="0" destOrd="0" presId="urn:microsoft.com/office/officeart/2005/8/layout/cycle4"/>
    <dgm:cxn modelId="{0CF00002-D89F-4A15-B6E8-797116456EEC}" type="presOf" srcId="{915AE5E9-ED42-410C-BC22-D667DE6BFF5B}" destId="{7E1AE025-04A3-4EDA-B760-47FF49E90604}" srcOrd="1" destOrd="1" presId="urn:microsoft.com/office/officeart/2005/8/layout/cycle4"/>
    <dgm:cxn modelId="{EACD380A-781E-4F32-AAD3-CB5470967657}" srcId="{B1FA39E8-1E69-4329-88B1-2308F2343A4D}" destId="{E176AE38-7E81-486E-9820-B21E84B729BD}" srcOrd="0" destOrd="0" parTransId="{BB1CBE12-F038-4264-ACDD-A7D5A03C373A}" sibTransId="{9C8DAB85-BB3A-4CA7-BDA6-6601255E9846}"/>
    <dgm:cxn modelId="{D7355312-1EF4-43BD-A2CD-F9BBD0D0E795}" srcId="{B1B4B97E-A8BF-4201-8748-47D0C3FAE19E}" destId="{3BE101D7-90B9-4ED1-9312-39A2D49F2428}" srcOrd="1" destOrd="0" parTransId="{98FF83B2-356F-4442-AF84-884395E66494}" sibTransId="{B2A32FB9-6249-4535-A250-B38E745B042C}"/>
    <dgm:cxn modelId="{AC528716-DCB2-43D9-9260-DBB4E7619243}" srcId="{3378E4C2-F38C-4B6B-98CE-EAD9AED8414C}" destId="{161592F1-BC28-4AAE-BB30-8F977195233F}" srcOrd="3" destOrd="0" parTransId="{C2944C86-FE64-44E7-B317-B7CCB021EC18}" sibTransId="{707564AA-55FB-4016-AE41-755BC57DB0BF}"/>
    <dgm:cxn modelId="{E8D02A21-8C18-4FB0-9B5F-CC4BB6B8D65C}" type="presOf" srcId="{E176AE38-7E81-486E-9820-B21E84B729BD}" destId="{8457D5BE-F482-41CB-8EEA-87BE9B8BB505}" srcOrd="1" destOrd="0" presId="urn:microsoft.com/office/officeart/2005/8/layout/cycle4"/>
    <dgm:cxn modelId="{16596A30-C076-44E9-83B3-AC72AC25EE8E}" type="presOf" srcId="{C9CBEE15-A784-44CF-9FA6-A1998AAA28D1}" destId="{CE2A347B-D90D-4D57-902E-58FDCEF5569F}" srcOrd="1" destOrd="0" presId="urn:microsoft.com/office/officeart/2005/8/layout/cycle4"/>
    <dgm:cxn modelId="{31FDBE31-F187-4E60-84D2-8734523F319D}" type="presOf" srcId="{C9CBEE15-A784-44CF-9FA6-A1998AAA28D1}" destId="{F73F9967-D39C-4FBD-A036-017FA4C98BF4}" srcOrd="0" destOrd="0" presId="urn:microsoft.com/office/officeart/2005/8/layout/cycle4"/>
    <dgm:cxn modelId="{943E9538-25E9-4A6A-9D39-96E7F96F21BE}" srcId="{1986EF0C-AEA8-47D5-B04A-B511FE4FB140}" destId="{1FAAA8A7-2147-4444-8E50-810B5AA3AA76}" srcOrd="0" destOrd="0" parTransId="{CDC356D8-85CB-4BB5-B858-463D4C9BE779}" sibTransId="{98EB0296-E354-4C06-B9DF-6CB975F4E62E}"/>
    <dgm:cxn modelId="{A7DDCB3A-B5D1-4D8E-8480-98C5D22AEE1B}" type="presOf" srcId="{B1B4B97E-A8BF-4201-8748-47D0C3FAE19E}" destId="{C28F4DA9-7227-4D07-89AD-223F98A42758}" srcOrd="0" destOrd="0" presId="urn:microsoft.com/office/officeart/2005/8/layout/cycle4"/>
    <dgm:cxn modelId="{D1C5D360-C6D1-4B94-8C4F-71324A8010B1}" srcId="{3378E4C2-F38C-4B6B-98CE-EAD9AED8414C}" destId="{B1B4B97E-A8BF-4201-8748-47D0C3FAE19E}" srcOrd="1" destOrd="0" parTransId="{A8B0CF5D-448D-4B49-9719-8A783CF15FE8}" sibTransId="{80604029-FDA5-49E8-B452-D3E46CC089A9}"/>
    <dgm:cxn modelId="{008E0341-7149-4077-93D2-D7C42F74E151}" type="presOf" srcId="{0F31A0D3-B488-49DE-B3FC-C738A7457D4C}" destId="{8457D5BE-F482-41CB-8EEA-87BE9B8BB505}" srcOrd="1" destOrd="2" presId="urn:microsoft.com/office/officeart/2005/8/layout/cycle4"/>
    <dgm:cxn modelId="{966A7365-1586-464B-BC46-829ECA29EC80}" type="presOf" srcId="{3BE101D7-90B9-4ED1-9312-39A2D49F2428}" destId="{F73F9967-D39C-4FBD-A036-017FA4C98BF4}" srcOrd="0" destOrd="1" presId="urn:microsoft.com/office/officeart/2005/8/layout/cycle4"/>
    <dgm:cxn modelId="{5360B446-D07E-4643-A735-DA15531413A2}" type="presOf" srcId="{915AE5E9-ED42-410C-BC22-D667DE6BFF5B}" destId="{8E51AE5F-8F91-4711-A688-A2FB7AC06A30}" srcOrd="0" destOrd="1" presId="urn:microsoft.com/office/officeart/2005/8/layout/cycle4"/>
    <dgm:cxn modelId="{C389C04B-EE66-469F-BEA8-B97B19D27F47}" type="presOf" srcId="{73E949A7-0AC9-449B-8B3B-5D9DDB3C08F4}" destId="{55129478-2E01-4A1A-B5BE-8FA050F372A6}" srcOrd="0" destOrd="1" presId="urn:microsoft.com/office/officeart/2005/8/layout/cycle4"/>
    <dgm:cxn modelId="{C9AB156C-97E5-4281-B570-FD5F9ECA7694}" type="presOf" srcId="{3BE101D7-90B9-4ED1-9312-39A2D49F2428}" destId="{CE2A347B-D90D-4D57-902E-58FDCEF5569F}" srcOrd="1" destOrd="1" presId="urn:microsoft.com/office/officeart/2005/8/layout/cycle4"/>
    <dgm:cxn modelId="{C727F770-BFD3-41F6-B169-17CBD4D2FC09}" type="presOf" srcId="{E176AE38-7E81-486E-9820-B21E84B729BD}" destId="{55129478-2E01-4A1A-B5BE-8FA050F372A6}" srcOrd="0" destOrd="0" presId="urn:microsoft.com/office/officeart/2005/8/layout/cycle4"/>
    <dgm:cxn modelId="{D8272A51-79B7-4B78-B452-08530A01BF48}" srcId="{3378E4C2-F38C-4B6B-98CE-EAD9AED8414C}" destId="{B1FA39E8-1E69-4329-88B1-2308F2343A4D}" srcOrd="0" destOrd="0" parTransId="{92746984-FE4A-4939-8FA6-D47442AC9A2F}" sibTransId="{269E3EC8-CC2D-4DAC-A226-9DA5A917784C}"/>
    <dgm:cxn modelId="{67851352-8F02-4084-A185-312D170D15E1}" type="presOf" srcId="{C927F673-0C77-4738-A7AA-119BCA4E9184}" destId="{7E1AE025-04A3-4EDA-B760-47FF49E90604}" srcOrd="1" destOrd="0" presId="urn:microsoft.com/office/officeart/2005/8/layout/cycle4"/>
    <dgm:cxn modelId="{1BF8C473-6D81-40C4-B9B6-F7B298BCB098}" type="presOf" srcId="{1FAAA8A7-2147-4444-8E50-810B5AA3AA76}" destId="{295CEA97-1E9A-48AE-B18F-525696729326}" srcOrd="1" destOrd="0" presId="urn:microsoft.com/office/officeart/2005/8/layout/cycle4"/>
    <dgm:cxn modelId="{FC91AA57-D1AC-4FC8-94BC-5B841F6C5448}" srcId="{161592F1-BC28-4AAE-BB30-8F977195233F}" destId="{915AE5E9-ED42-410C-BC22-D667DE6BFF5B}" srcOrd="1" destOrd="0" parTransId="{D0C94789-AF52-4814-A8D8-09BB5143559E}" sibTransId="{3F6BBAF2-33F3-4C6B-8C79-5B6D6C47C560}"/>
    <dgm:cxn modelId="{36F05F59-B7EA-448B-91AD-667656EBC391}" srcId="{1986EF0C-AEA8-47D5-B04A-B511FE4FB140}" destId="{1E7CDACE-3D95-4034-BDE3-DFA9B76F7B35}" srcOrd="2" destOrd="0" parTransId="{77BA533C-99FE-477B-B6C2-88CA2591F165}" sibTransId="{9A26E0B4-5FCC-412D-AA6F-E52979F7849F}"/>
    <dgm:cxn modelId="{5291A57A-301C-472E-9774-020D5BD16019}" srcId="{3378E4C2-F38C-4B6B-98CE-EAD9AED8414C}" destId="{1986EF0C-AEA8-47D5-B04A-B511FE4FB140}" srcOrd="2" destOrd="0" parTransId="{3AE8D016-FD8E-4DA9-A87A-4F3AA4AC21F9}" sibTransId="{9A31A318-8800-435F-894D-8B7F106C24FA}"/>
    <dgm:cxn modelId="{A8428283-CE04-4903-9250-7803A2B85573}" type="presOf" srcId="{1E7CDACE-3D95-4034-BDE3-DFA9B76F7B35}" destId="{91A0AB65-D988-4B1B-94CE-FF8FD83D7778}" srcOrd="0" destOrd="2" presId="urn:microsoft.com/office/officeart/2005/8/layout/cycle4"/>
    <dgm:cxn modelId="{F6C16985-BD1F-4F60-B521-DF997F166265}" type="presOf" srcId="{0F31A0D3-B488-49DE-B3FC-C738A7457D4C}" destId="{55129478-2E01-4A1A-B5BE-8FA050F372A6}" srcOrd="0" destOrd="2" presId="urn:microsoft.com/office/officeart/2005/8/layout/cycle4"/>
    <dgm:cxn modelId="{CB85BA87-3462-48F6-9604-3B1CEA0CE2CD}" type="presOf" srcId="{1986EF0C-AEA8-47D5-B04A-B511FE4FB140}" destId="{CD8041DC-77C8-486A-9589-DBFB8B40D106}" srcOrd="0" destOrd="0" presId="urn:microsoft.com/office/officeart/2005/8/layout/cycle4"/>
    <dgm:cxn modelId="{3B692592-0063-4264-AAA0-3C6445F878CA}" srcId="{1986EF0C-AEA8-47D5-B04A-B511FE4FB140}" destId="{191D0338-007D-4251-BC0D-4CACE43B8997}" srcOrd="1" destOrd="0" parTransId="{E1A053EE-BEDD-459F-8382-D8122FF5BBDC}" sibTransId="{5DB0C38E-4C3E-4569-9DC8-2C1B18FFFD14}"/>
    <dgm:cxn modelId="{A712B5A1-DF55-427C-9A9E-BB8174E265F8}" type="presOf" srcId="{B1FA39E8-1E69-4329-88B1-2308F2343A4D}" destId="{3B7741DA-0C65-4F0A-83F3-B619BE68D6A6}" srcOrd="0" destOrd="0" presId="urn:microsoft.com/office/officeart/2005/8/layout/cycle4"/>
    <dgm:cxn modelId="{BCC2C4B9-4B58-4891-9B7F-C93A0DAA6B8A}" srcId="{B1FA39E8-1E69-4329-88B1-2308F2343A4D}" destId="{0F31A0D3-B488-49DE-B3FC-C738A7457D4C}" srcOrd="2" destOrd="0" parTransId="{D21FE145-DC2D-47E9-9035-D61E4DA5E65C}" sibTransId="{A5761026-27DF-4DC1-ABE8-D5DC692D2E14}"/>
    <dgm:cxn modelId="{DE338FBF-CAF0-47AC-9231-91959ED4857A}" type="presOf" srcId="{73E949A7-0AC9-449B-8B3B-5D9DDB3C08F4}" destId="{8457D5BE-F482-41CB-8EEA-87BE9B8BB505}" srcOrd="1" destOrd="1" presId="urn:microsoft.com/office/officeart/2005/8/layout/cycle4"/>
    <dgm:cxn modelId="{A3EB2FC5-4165-4EEF-9F74-4C36FC57ECD3}" type="presOf" srcId="{55DA042A-BDAB-44B6-8860-23CD7724CB49}" destId="{F73F9967-D39C-4FBD-A036-017FA4C98BF4}" srcOrd="0" destOrd="2" presId="urn:microsoft.com/office/officeart/2005/8/layout/cycle4"/>
    <dgm:cxn modelId="{EC3CECC6-C2E5-431F-970E-C60DEC127AFF}" srcId="{161592F1-BC28-4AAE-BB30-8F977195233F}" destId="{C927F673-0C77-4738-A7AA-119BCA4E9184}" srcOrd="0" destOrd="0" parTransId="{309577E7-518F-4618-9559-33765D644BA1}" sibTransId="{0447704F-E184-46F2-9C30-4D814410B67F}"/>
    <dgm:cxn modelId="{447415CA-AB18-4C15-B30B-36F21D141489}" type="presOf" srcId="{1FAAA8A7-2147-4444-8E50-810B5AA3AA76}" destId="{91A0AB65-D988-4B1B-94CE-FF8FD83D7778}" srcOrd="0" destOrd="0" presId="urn:microsoft.com/office/officeart/2005/8/layout/cycle4"/>
    <dgm:cxn modelId="{695B4FCC-B1C4-497A-B340-0E7EC0743AD5}" type="presOf" srcId="{191D0338-007D-4251-BC0D-4CACE43B8997}" destId="{91A0AB65-D988-4B1B-94CE-FF8FD83D7778}" srcOrd="0" destOrd="1" presId="urn:microsoft.com/office/officeart/2005/8/layout/cycle4"/>
    <dgm:cxn modelId="{2B0FFED6-6EF2-4EEF-9B04-5A4465E52D1E}" srcId="{B1FA39E8-1E69-4329-88B1-2308F2343A4D}" destId="{73E949A7-0AC9-449B-8B3B-5D9DDB3C08F4}" srcOrd="1" destOrd="0" parTransId="{58DE0F9E-AB44-4BDF-A37D-1BCB618FB090}" sibTransId="{45F05A69-02A1-4D3D-BAA4-F5652CDC8C79}"/>
    <dgm:cxn modelId="{8713D9DE-63A5-4400-8BDE-4CE857FA42A4}" type="presOf" srcId="{C927F673-0C77-4738-A7AA-119BCA4E9184}" destId="{8E51AE5F-8F91-4711-A688-A2FB7AC06A30}" srcOrd="0" destOrd="0" presId="urn:microsoft.com/office/officeart/2005/8/layout/cycle4"/>
    <dgm:cxn modelId="{FDD27DE1-E9A4-4257-9345-C955DD8FC710}" type="presOf" srcId="{55DA042A-BDAB-44B6-8860-23CD7724CB49}" destId="{CE2A347B-D90D-4D57-902E-58FDCEF5569F}" srcOrd="1" destOrd="2" presId="urn:microsoft.com/office/officeart/2005/8/layout/cycle4"/>
    <dgm:cxn modelId="{3AA05BE3-4F28-4CF2-8C69-059B0C1FEE84}" srcId="{B1B4B97E-A8BF-4201-8748-47D0C3FAE19E}" destId="{55DA042A-BDAB-44B6-8860-23CD7724CB49}" srcOrd="2" destOrd="0" parTransId="{C4D95B51-53D5-4B4D-8953-7DB825081E54}" sibTransId="{A88DF201-7CF3-4F2E-A049-1CF2F00A9F41}"/>
    <dgm:cxn modelId="{ECEDFEEE-E6F8-4C4D-8520-0D6F274AC3FA}" type="presOf" srcId="{3378E4C2-F38C-4B6B-98CE-EAD9AED8414C}" destId="{0572EDF7-4B5B-438E-90F0-A96EE3C8353B}" srcOrd="0" destOrd="0" presId="urn:microsoft.com/office/officeart/2005/8/layout/cycle4"/>
    <dgm:cxn modelId="{48B1F7F2-9C2E-4165-8F09-5355871F0D56}" type="presOf" srcId="{191D0338-007D-4251-BC0D-4CACE43B8997}" destId="{295CEA97-1E9A-48AE-B18F-525696729326}" srcOrd="1" destOrd="1" presId="urn:microsoft.com/office/officeart/2005/8/layout/cycle4"/>
    <dgm:cxn modelId="{2BB46CFC-0C90-4043-BD62-E019071B542C}" srcId="{B1B4B97E-A8BF-4201-8748-47D0C3FAE19E}" destId="{C9CBEE15-A784-44CF-9FA6-A1998AAA28D1}" srcOrd="0" destOrd="0" parTransId="{51542D27-AFB9-4C65-875A-590C59A56EDF}" sibTransId="{46445A86-0B8A-48AB-AAF4-90C2239288B0}"/>
    <dgm:cxn modelId="{5DACD7FC-0F24-4058-96F6-199D51778EA8}" type="presOf" srcId="{1E7CDACE-3D95-4034-BDE3-DFA9B76F7B35}" destId="{295CEA97-1E9A-48AE-B18F-525696729326}" srcOrd="1" destOrd="2" presId="urn:microsoft.com/office/officeart/2005/8/layout/cycle4"/>
    <dgm:cxn modelId="{16B0A424-0844-4F9C-AE6E-C3F3FC64A767}" type="presParOf" srcId="{0572EDF7-4B5B-438E-90F0-A96EE3C8353B}" destId="{651CA107-B73C-4357-A758-013432441B13}" srcOrd="0" destOrd="0" presId="urn:microsoft.com/office/officeart/2005/8/layout/cycle4"/>
    <dgm:cxn modelId="{61D1D85D-CAE7-4136-948A-D62C5AA165C3}" type="presParOf" srcId="{651CA107-B73C-4357-A758-013432441B13}" destId="{A14A5E2F-9A57-4CD2-B837-6ED0C3BA9DED}" srcOrd="0" destOrd="0" presId="urn:microsoft.com/office/officeart/2005/8/layout/cycle4"/>
    <dgm:cxn modelId="{460004DA-D1B2-4480-8AA9-195FD48AA5CA}" type="presParOf" srcId="{A14A5E2F-9A57-4CD2-B837-6ED0C3BA9DED}" destId="{55129478-2E01-4A1A-B5BE-8FA050F372A6}" srcOrd="0" destOrd="0" presId="urn:microsoft.com/office/officeart/2005/8/layout/cycle4"/>
    <dgm:cxn modelId="{BE05DE3E-A621-4636-AA23-DDF2607DC0C3}" type="presParOf" srcId="{A14A5E2F-9A57-4CD2-B837-6ED0C3BA9DED}" destId="{8457D5BE-F482-41CB-8EEA-87BE9B8BB505}" srcOrd="1" destOrd="0" presId="urn:microsoft.com/office/officeart/2005/8/layout/cycle4"/>
    <dgm:cxn modelId="{3BC47318-061D-4C4C-94F2-D97BDCEF0878}" type="presParOf" srcId="{651CA107-B73C-4357-A758-013432441B13}" destId="{0261B7FF-1303-43CD-9D4B-D2F1D4CB6E84}" srcOrd="1" destOrd="0" presId="urn:microsoft.com/office/officeart/2005/8/layout/cycle4"/>
    <dgm:cxn modelId="{7C9F1626-EC11-464E-9815-330C92BC868D}" type="presParOf" srcId="{0261B7FF-1303-43CD-9D4B-D2F1D4CB6E84}" destId="{F73F9967-D39C-4FBD-A036-017FA4C98BF4}" srcOrd="0" destOrd="0" presId="urn:microsoft.com/office/officeart/2005/8/layout/cycle4"/>
    <dgm:cxn modelId="{954ED6FF-4A01-4BBE-B1FF-CC3E6D197BCD}" type="presParOf" srcId="{0261B7FF-1303-43CD-9D4B-D2F1D4CB6E84}" destId="{CE2A347B-D90D-4D57-902E-58FDCEF5569F}" srcOrd="1" destOrd="0" presId="urn:microsoft.com/office/officeart/2005/8/layout/cycle4"/>
    <dgm:cxn modelId="{E083A86B-44CD-4C22-8C66-A31ACEF6F488}" type="presParOf" srcId="{651CA107-B73C-4357-A758-013432441B13}" destId="{A014F142-2020-49C5-A04C-933AC9A3A9FA}" srcOrd="2" destOrd="0" presId="urn:microsoft.com/office/officeart/2005/8/layout/cycle4"/>
    <dgm:cxn modelId="{2A8846CB-FE64-4B89-80F5-3F12F201E0AC}" type="presParOf" srcId="{A014F142-2020-49C5-A04C-933AC9A3A9FA}" destId="{91A0AB65-D988-4B1B-94CE-FF8FD83D7778}" srcOrd="0" destOrd="0" presId="urn:microsoft.com/office/officeart/2005/8/layout/cycle4"/>
    <dgm:cxn modelId="{5147D6DF-7B18-4D96-8687-00E842B86298}" type="presParOf" srcId="{A014F142-2020-49C5-A04C-933AC9A3A9FA}" destId="{295CEA97-1E9A-48AE-B18F-525696729326}" srcOrd="1" destOrd="0" presId="urn:microsoft.com/office/officeart/2005/8/layout/cycle4"/>
    <dgm:cxn modelId="{E1F3E01C-6B13-46EC-9F2C-F92CAF766F05}" type="presParOf" srcId="{651CA107-B73C-4357-A758-013432441B13}" destId="{D7BC5051-BE96-4737-B411-9BAB9219B235}" srcOrd="3" destOrd="0" presId="urn:microsoft.com/office/officeart/2005/8/layout/cycle4"/>
    <dgm:cxn modelId="{0C64D1B7-A421-41AA-952D-C93BAD7448B3}" type="presParOf" srcId="{D7BC5051-BE96-4737-B411-9BAB9219B235}" destId="{8E51AE5F-8F91-4711-A688-A2FB7AC06A30}" srcOrd="0" destOrd="0" presId="urn:microsoft.com/office/officeart/2005/8/layout/cycle4"/>
    <dgm:cxn modelId="{A402EFC0-3C9A-450D-9105-0AE80EDB2F71}" type="presParOf" srcId="{D7BC5051-BE96-4737-B411-9BAB9219B235}" destId="{7E1AE025-04A3-4EDA-B760-47FF49E90604}" srcOrd="1" destOrd="0" presId="urn:microsoft.com/office/officeart/2005/8/layout/cycle4"/>
    <dgm:cxn modelId="{E864B0C4-9659-4978-9003-10A16D19EB45}" type="presParOf" srcId="{651CA107-B73C-4357-A758-013432441B13}" destId="{2BB5F886-51D6-47B1-9036-D64D6C4B49F5}" srcOrd="4" destOrd="0" presId="urn:microsoft.com/office/officeart/2005/8/layout/cycle4"/>
    <dgm:cxn modelId="{A3FF8B8A-46C3-400C-ABA9-02FC138F5229}" type="presParOf" srcId="{0572EDF7-4B5B-438E-90F0-A96EE3C8353B}" destId="{332F07C4-72B5-42BD-98F0-910CDA4782DF}" srcOrd="1" destOrd="0" presId="urn:microsoft.com/office/officeart/2005/8/layout/cycle4"/>
    <dgm:cxn modelId="{F2378BB4-A8D7-4DA8-A606-C21BC496ADB3}" type="presParOf" srcId="{332F07C4-72B5-42BD-98F0-910CDA4782DF}" destId="{3B7741DA-0C65-4F0A-83F3-B619BE68D6A6}" srcOrd="0" destOrd="0" presId="urn:microsoft.com/office/officeart/2005/8/layout/cycle4"/>
    <dgm:cxn modelId="{779544EB-F8AD-49C3-8706-D43A1E13C6AB}" type="presParOf" srcId="{332F07C4-72B5-42BD-98F0-910CDA4782DF}" destId="{C28F4DA9-7227-4D07-89AD-223F98A42758}" srcOrd="1" destOrd="0" presId="urn:microsoft.com/office/officeart/2005/8/layout/cycle4"/>
    <dgm:cxn modelId="{7B349B10-0FD5-47D9-8713-56D11E12F194}" type="presParOf" srcId="{332F07C4-72B5-42BD-98F0-910CDA4782DF}" destId="{CD8041DC-77C8-486A-9589-DBFB8B40D106}" srcOrd="2" destOrd="0" presId="urn:microsoft.com/office/officeart/2005/8/layout/cycle4"/>
    <dgm:cxn modelId="{F3C20ADC-3FF1-4F1C-BBF7-2D9542DB1DBA}" type="presParOf" srcId="{332F07C4-72B5-42BD-98F0-910CDA4782DF}" destId="{E4856A14-32C8-4CF9-BD24-FE6C221B4BD6}" srcOrd="3" destOrd="0" presId="urn:microsoft.com/office/officeart/2005/8/layout/cycle4"/>
    <dgm:cxn modelId="{FF85BEBD-8155-4AE9-B99B-0AB9073DBF06}" type="presParOf" srcId="{332F07C4-72B5-42BD-98F0-910CDA4782DF}" destId="{2F80FD12-466E-478C-8F7C-DED92AC5F03D}" srcOrd="4" destOrd="0" presId="urn:microsoft.com/office/officeart/2005/8/layout/cycle4"/>
    <dgm:cxn modelId="{137F23FB-281C-48B9-B256-3FD46C799292}" type="presParOf" srcId="{0572EDF7-4B5B-438E-90F0-A96EE3C8353B}" destId="{188D0993-36BF-4CCA-BB91-A3611285A201}" srcOrd="2" destOrd="0" presId="urn:microsoft.com/office/officeart/2005/8/layout/cycle4"/>
    <dgm:cxn modelId="{D2389261-D33A-4D45-B029-6E6B7BF1EA66}" type="presParOf" srcId="{0572EDF7-4B5B-438E-90F0-A96EE3C8353B}" destId="{3FFB13A4-4F93-4D41-A25F-EAA1573B820B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0754A3-8A82-48A3-83C1-4862326B7EFF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FD6156D5-E529-4776-8773-12610E9D40D2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13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挖掘成本问题</a:t>
          </a:r>
        </a:p>
      </dgm:t>
    </dgm:pt>
    <dgm:pt modelId="{DB1B92E1-27C4-43BB-9B89-94C58A7423E4}" type="parTrans" cxnId="{D5052AFB-2A40-4777-86BC-2081F707740D}">
      <dgm:prSet/>
      <dgm:spPr/>
      <dgm:t>
        <a:bodyPr/>
        <a:lstStyle/>
        <a:p>
          <a:endParaRPr lang="zh-CN" altLang="en-US" sz="1300" b="1">
            <a:solidFill>
              <a:schemeClr val="tx1"/>
            </a:solidFill>
          </a:endParaRPr>
        </a:p>
      </dgm:t>
    </dgm:pt>
    <dgm:pt modelId="{E4BD2B0A-BE2B-455F-8C30-202B1504B373}" type="sibTrans" cxnId="{D5052AFB-2A40-4777-86BC-2081F707740D}">
      <dgm:prSet/>
      <dgm:spPr/>
      <dgm:t>
        <a:bodyPr/>
        <a:lstStyle/>
        <a:p>
          <a:endParaRPr lang="zh-CN" altLang="en-US" sz="1300" b="1">
            <a:solidFill>
              <a:schemeClr val="tx1"/>
            </a:solidFill>
          </a:endParaRPr>
        </a:p>
      </dgm:t>
    </dgm:pt>
    <dgm:pt modelId="{F8D4ED6F-E635-489A-AEA1-1379F050B06D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13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追溯问题原因</a:t>
          </a:r>
        </a:p>
      </dgm:t>
    </dgm:pt>
    <dgm:pt modelId="{89A34415-05BD-498A-A171-F5D6FD69C900}" type="parTrans" cxnId="{3B46F3A7-AE5F-469A-8D3D-83E3DFCEBFB3}">
      <dgm:prSet/>
      <dgm:spPr/>
      <dgm:t>
        <a:bodyPr/>
        <a:lstStyle/>
        <a:p>
          <a:endParaRPr lang="zh-CN" altLang="en-US" sz="1300" b="1">
            <a:solidFill>
              <a:schemeClr val="tx1"/>
            </a:solidFill>
          </a:endParaRPr>
        </a:p>
      </dgm:t>
    </dgm:pt>
    <dgm:pt modelId="{88AB0273-0323-4703-A5A2-CB62431D8B01}" type="sibTrans" cxnId="{3B46F3A7-AE5F-469A-8D3D-83E3DFCEBFB3}">
      <dgm:prSet/>
      <dgm:spPr/>
      <dgm:t>
        <a:bodyPr/>
        <a:lstStyle/>
        <a:p>
          <a:endParaRPr lang="zh-CN" altLang="en-US" sz="1300" b="1">
            <a:solidFill>
              <a:schemeClr val="tx1"/>
            </a:solidFill>
          </a:endParaRPr>
        </a:p>
      </dgm:t>
    </dgm:pt>
    <dgm:pt modelId="{5A56F6E8-39DC-493D-B451-E8AFC1BC6A43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13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参数遴选提取</a:t>
          </a:r>
        </a:p>
      </dgm:t>
    </dgm:pt>
    <dgm:pt modelId="{DF013C58-D5CF-41C3-A5D3-48B671AEB117}" type="parTrans" cxnId="{7770CBD9-9B84-4FBB-BCC9-6E66CF3BF491}">
      <dgm:prSet/>
      <dgm:spPr/>
      <dgm:t>
        <a:bodyPr/>
        <a:lstStyle/>
        <a:p>
          <a:endParaRPr lang="zh-CN" altLang="en-US" sz="1300" b="1">
            <a:solidFill>
              <a:schemeClr val="tx1"/>
            </a:solidFill>
          </a:endParaRPr>
        </a:p>
      </dgm:t>
    </dgm:pt>
    <dgm:pt modelId="{7DA8E9F1-7AEC-449D-BB72-AE8EA83F6E78}" type="sibTrans" cxnId="{7770CBD9-9B84-4FBB-BCC9-6E66CF3BF491}">
      <dgm:prSet/>
      <dgm:spPr/>
      <dgm:t>
        <a:bodyPr/>
        <a:lstStyle/>
        <a:p>
          <a:endParaRPr lang="zh-CN" altLang="en-US" sz="1300" b="1">
            <a:solidFill>
              <a:schemeClr val="tx1"/>
            </a:solidFill>
          </a:endParaRPr>
        </a:p>
      </dgm:t>
    </dgm:pt>
    <dgm:pt modelId="{14677F70-8520-4B30-847A-DDC843B69B14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13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成本预测优化</a:t>
          </a:r>
        </a:p>
      </dgm:t>
    </dgm:pt>
    <dgm:pt modelId="{DBF925A9-7454-4EF1-9F58-CD1C5BBF7D69}" type="parTrans" cxnId="{AD4C2EF2-63BF-4C5D-9353-A6576AED8269}">
      <dgm:prSet/>
      <dgm:spPr/>
      <dgm:t>
        <a:bodyPr/>
        <a:lstStyle/>
        <a:p>
          <a:endParaRPr lang="zh-CN" altLang="en-US" sz="1300" b="1">
            <a:solidFill>
              <a:schemeClr val="tx1"/>
            </a:solidFill>
          </a:endParaRPr>
        </a:p>
      </dgm:t>
    </dgm:pt>
    <dgm:pt modelId="{FD191ABE-A68B-419A-A3B5-1DCAE8A49185}" type="sibTrans" cxnId="{AD4C2EF2-63BF-4C5D-9353-A6576AED8269}">
      <dgm:prSet/>
      <dgm:spPr/>
      <dgm:t>
        <a:bodyPr/>
        <a:lstStyle/>
        <a:p>
          <a:endParaRPr lang="zh-CN" altLang="en-US" sz="1300" b="1">
            <a:solidFill>
              <a:schemeClr val="tx1"/>
            </a:solidFill>
          </a:endParaRPr>
        </a:p>
      </dgm:t>
    </dgm:pt>
    <dgm:pt modelId="{C7AA0B1F-79D8-42DD-B936-C6F883D6B00C}" type="pres">
      <dgm:prSet presAssocID="{570754A3-8A82-48A3-83C1-4862326B7EFF}" presName="cycle" presStyleCnt="0">
        <dgm:presLayoutVars>
          <dgm:dir/>
          <dgm:resizeHandles val="exact"/>
        </dgm:presLayoutVars>
      </dgm:prSet>
      <dgm:spPr/>
    </dgm:pt>
    <dgm:pt modelId="{5F07CE1D-F82E-4A2A-97ED-2D32AEB8BDAD}" type="pres">
      <dgm:prSet presAssocID="{FD6156D5-E529-4776-8773-12610E9D40D2}" presName="node" presStyleLbl="node1" presStyleIdx="0" presStyleCnt="4">
        <dgm:presLayoutVars>
          <dgm:bulletEnabled val="1"/>
        </dgm:presLayoutVars>
      </dgm:prSet>
      <dgm:spPr/>
    </dgm:pt>
    <dgm:pt modelId="{ADDB7950-0616-44B5-9ECE-5FA3EF389472}" type="pres">
      <dgm:prSet presAssocID="{FD6156D5-E529-4776-8773-12610E9D40D2}" presName="spNode" presStyleCnt="0"/>
      <dgm:spPr/>
    </dgm:pt>
    <dgm:pt modelId="{C07186D5-5B4D-4DC2-8801-BD11AC72AE2A}" type="pres">
      <dgm:prSet presAssocID="{E4BD2B0A-BE2B-455F-8C30-202B1504B373}" presName="sibTrans" presStyleLbl="sibTrans1D1" presStyleIdx="0" presStyleCnt="4"/>
      <dgm:spPr/>
    </dgm:pt>
    <dgm:pt modelId="{D11068D6-8320-4FA4-9796-D9D7F0499FBE}" type="pres">
      <dgm:prSet presAssocID="{F8D4ED6F-E635-489A-AEA1-1379F050B06D}" presName="node" presStyleLbl="node1" presStyleIdx="1" presStyleCnt="4">
        <dgm:presLayoutVars>
          <dgm:bulletEnabled val="1"/>
        </dgm:presLayoutVars>
      </dgm:prSet>
      <dgm:spPr/>
    </dgm:pt>
    <dgm:pt modelId="{7F74F635-3ADE-4752-A8A5-8C34A085C65F}" type="pres">
      <dgm:prSet presAssocID="{F8D4ED6F-E635-489A-AEA1-1379F050B06D}" presName="spNode" presStyleCnt="0"/>
      <dgm:spPr/>
    </dgm:pt>
    <dgm:pt modelId="{77A1024A-42B3-48C1-9461-F46D430C72C6}" type="pres">
      <dgm:prSet presAssocID="{88AB0273-0323-4703-A5A2-CB62431D8B01}" presName="sibTrans" presStyleLbl="sibTrans1D1" presStyleIdx="1" presStyleCnt="4"/>
      <dgm:spPr/>
    </dgm:pt>
    <dgm:pt modelId="{DC22F4C7-D759-43FE-A023-B6C5A4E4B3A3}" type="pres">
      <dgm:prSet presAssocID="{5A56F6E8-39DC-493D-B451-E8AFC1BC6A43}" presName="node" presStyleLbl="node1" presStyleIdx="2" presStyleCnt="4">
        <dgm:presLayoutVars>
          <dgm:bulletEnabled val="1"/>
        </dgm:presLayoutVars>
      </dgm:prSet>
      <dgm:spPr/>
    </dgm:pt>
    <dgm:pt modelId="{9E2B3AE8-E56D-412C-BF36-D1DE8B23A4AE}" type="pres">
      <dgm:prSet presAssocID="{5A56F6E8-39DC-493D-B451-E8AFC1BC6A43}" presName="spNode" presStyleCnt="0"/>
      <dgm:spPr/>
    </dgm:pt>
    <dgm:pt modelId="{2D5ACCC6-0BD8-40E4-AC00-8E9E8C44D2CC}" type="pres">
      <dgm:prSet presAssocID="{7DA8E9F1-7AEC-449D-BB72-AE8EA83F6E78}" presName="sibTrans" presStyleLbl="sibTrans1D1" presStyleIdx="2" presStyleCnt="4"/>
      <dgm:spPr/>
    </dgm:pt>
    <dgm:pt modelId="{1A9EFDA4-0A3E-44C9-BBB7-BCDE763E93EB}" type="pres">
      <dgm:prSet presAssocID="{14677F70-8520-4B30-847A-DDC843B69B14}" presName="node" presStyleLbl="node1" presStyleIdx="3" presStyleCnt="4">
        <dgm:presLayoutVars>
          <dgm:bulletEnabled val="1"/>
        </dgm:presLayoutVars>
      </dgm:prSet>
      <dgm:spPr/>
    </dgm:pt>
    <dgm:pt modelId="{2D300156-A882-439E-8E3E-04B4B0E7FB7D}" type="pres">
      <dgm:prSet presAssocID="{14677F70-8520-4B30-847A-DDC843B69B14}" presName="spNode" presStyleCnt="0"/>
      <dgm:spPr/>
    </dgm:pt>
    <dgm:pt modelId="{68FD2D68-BA88-406D-A947-2F938B7940BA}" type="pres">
      <dgm:prSet presAssocID="{FD191ABE-A68B-419A-A3B5-1DCAE8A49185}" presName="sibTrans" presStyleLbl="sibTrans1D1" presStyleIdx="3" presStyleCnt="4"/>
      <dgm:spPr/>
    </dgm:pt>
  </dgm:ptLst>
  <dgm:cxnLst>
    <dgm:cxn modelId="{78F55D19-A837-4560-863B-D440D4615DC4}" type="presOf" srcId="{570754A3-8A82-48A3-83C1-4862326B7EFF}" destId="{C7AA0B1F-79D8-42DD-B936-C6F883D6B00C}" srcOrd="0" destOrd="0" presId="urn:microsoft.com/office/officeart/2005/8/layout/cycle5"/>
    <dgm:cxn modelId="{6CC99833-BD88-40BF-B38A-F9B733BFFE0B}" type="presOf" srcId="{7DA8E9F1-7AEC-449D-BB72-AE8EA83F6E78}" destId="{2D5ACCC6-0BD8-40E4-AC00-8E9E8C44D2CC}" srcOrd="0" destOrd="0" presId="urn:microsoft.com/office/officeart/2005/8/layout/cycle5"/>
    <dgm:cxn modelId="{9FC2DE35-1B8C-4F2D-8BE1-80B8E59A7280}" type="presOf" srcId="{14677F70-8520-4B30-847A-DDC843B69B14}" destId="{1A9EFDA4-0A3E-44C9-BBB7-BCDE763E93EB}" srcOrd="0" destOrd="0" presId="urn:microsoft.com/office/officeart/2005/8/layout/cycle5"/>
    <dgm:cxn modelId="{FCBB9163-8B2C-4514-A2B1-C36975B1AC19}" type="presOf" srcId="{5A56F6E8-39DC-493D-B451-E8AFC1BC6A43}" destId="{DC22F4C7-D759-43FE-A023-B6C5A4E4B3A3}" srcOrd="0" destOrd="0" presId="urn:microsoft.com/office/officeart/2005/8/layout/cycle5"/>
    <dgm:cxn modelId="{463FF458-4354-4F04-977D-B37F9895A633}" type="presOf" srcId="{E4BD2B0A-BE2B-455F-8C30-202B1504B373}" destId="{C07186D5-5B4D-4DC2-8801-BD11AC72AE2A}" srcOrd="0" destOrd="0" presId="urn:microsoft.com/office/officeart/2005/8/layout/cycle5"/>
    <dgm:cxn modelId="{836D1F8D-D56E-44B2-8EB3-726708163684}" type="presOf" srcId="{F8D4ED6F-E635-489A-AEA1-1379F050B06D}" destId="{D11068D6-8320-4FA4-9796-D9D7F0499FBE}" srcOrd="0" destOrd="0" presId="urn:microsoft.com/office/officeart/2005/8/layout/cycle5"/>
    <dgm:cxn modelId="{36F53894-56D8-42A6-8891-E233E39D4E1F}" type="presOf" srcId="{FD191ABE-A68B-419A-A3B5-1DCAE8A49185}" destId="{68FD2D68-BA88-406D-A947-2F938B7940BA}" srcOrd="0" destOrd="0" presId="urn:microsoft.com/office/officeart/2005/8/layout/cycle5"/>
    <dgm:cxn modelId="{3B46F3A7-AE5F-469A-8D3D-83E3DFCEBFB3}" srcId="{570754A3-8A82-48A3-83C1-4862326B7EFF}" destId="{F8D4ED6F-E635-489A-AEA1-1379F050B06D}" srcOrd="1" destOrd="0" parTransId="{89A34415-05BD-498A-A171-F5D6FD69C900}" sibTransId="{88AB0273-0323-4703-A5A2-CB62431D8B01}"/>
    <dgm:cxn modelId="{05E29FC3-90D5-4799-A500-D7DFA1153670}" type="presOf" srcId="{FD6156D5-E529-4776-8773-12610E9D40D2}" destId="{5F07CE1D-F82E-4A2A-97ED-2D32AEB8BDAD}" srcOrd="0" destOrd="0" presId="urn:microsoft.com/office/officeart/2005/8/layout/cycle5"/>
    <dgm:cxn modelId="{674248C9-A739-46FA-832B-7D0605F54C1E}" type="presOf" srcId="{88AB0273-0323-4703-A5A2-CB62431D8B01}" destId="{77A1024A-42B3-48C1-9461-F46D430C72C6}" srcOrd="0" destOrd="0" presId="urn:microsoft.com/office/officeart/2005/8/layout/cycle5"/>
    <dgm:cxn modelId="{7770CBD9-9B84-4FBB-BCC9-6E66CF3BF491}" srcId="{570754A3-8A82-48A3-83C1-4862326B7EFF}" destId="{5A56F6E8-39DC-493D-B451-E8AFC1BC6A43}" srcOrd="2" destOrd="0" parTransId="{DF013C58-D5CF-41C3-A5D3-48B671AEB117}" sibTransId="{7DA8E9F1-7AEC-449D-BB72-AE8EA83F6E78}"/>
    <dgm:cxn modelId="{AD4C2EF2-63BF-4C5D-9353-A6576AED8269}" srcId="{570754A3-8A82-48A3-83C1-4862326B7EFF}" destId="{14677F70-8520-4B30-847A-DDC843B69B14}" srcOrd="3" destOrd="0" parTransId="{DBF925A9-7454-4EF1-9F58-CD1C5BBF7D69}" sibTransId="{FD191ABE-A68B-419A-A3B5-1DCAE8A49185}"/>
    <dgm:cxn modelId="{D5052AFB-2A40-4777-86BC-2081F707740D}" srcId="{570754A3-8A82-48A3-83C1-4862326B7EFF}" destId="{FD6156D5-E529-4776-8773-12610E9D40D2}" srcOrd="0" destOrd="0" parTransId="{DB1B92E1-27C4-43BB-9B89-94C58A7423E4}" sibTransId="{E4BD2B0A-BE2B-455F-8C30-202B1504B373}"/>
    <dgm:cxn modelId="{46CC0761-2CBE-45B3-8C11-A42FF775F72C}" type="presParOf" srcId="{C7AA0B1F-79D8-42DD-B936-C6F883D6B00C}" destId="{5F07CE1D-F82E-4A2A-97ED-2D32AEB8BDAD}" srcOrd="0" destOrd="0" presId="urn:microsoft.com/office/officeart/2005/8/layout/cycle5"/>
    <dgm:cxn modelId="{0905DDD6-6B22-4E69-BEF5-849F169FF353}" type="presParOf" srcId="{C7AA0B1F-79D8-42DD-B936-C6F883D6B00C}" destId="{ADDB7950-0616-44B5-9ECE-5FA3EF389472}" srcOrd="1" destOrd="0" presId="urn:microsoft.com/office/officeart/2005/8/layout/cycle5"/>
    <dgm:cxn modelId="{953FB8E6-88A3-404A-A1F4-3B33FCD216D1}" type="presParOf" srcId="{C7AA0B1F-79D8-42DD-B936-C6F883D6B00C}" destId="{C07186D5-5B4D-4DC2-8801-BD11AC72AE2A}" srcOrd="2" destOrd="0" presId="urn:microsoft.com/office/officeart/2005/8/layout/cycle5"/>
    <dgm:cxn modelId="{08ED697E-A427-4D8D-B0A5-934024C832DB}" type="presParOf" srcId="{C7AA0B1F-79D8-42DD-B936-C6F883D6B00C}" destId="{D11068D6-8320-4FA4-9796-D9D7F0499FBE}" srcOrd="3" destOrd="0" presId="urn:microsoft.com/office/officeart/2005/8/layout/cycle5"/>
    <dgm:cxn modelId="{54FD4925-3FC7-4BBB-A7D4-4A87A564C617}" type="presParOf" srcId="{C7AA0B1F-79D8-42DD-B936-C6F883D6B00C}" destId="{7F74F635-3ADE-4752-A8A5-8C34A085C65F}" srcOrd="4" destOrd="0" presId="urn:microsoft.com/office/officeart/2005/8/layout/cycle5"/>
    <dgm:cxn modelId="{7B03E7A2-77A8-476E-8AB8-2D0B85407B8B}" type="presParOf" srcId="{C7AA0B1F-79D8-42DD-B936-C6F883D6B00C}" destId="{77A1024A-42B3-48C1-9461-F46D430C72C6}" srcOrd="5" destOrd="0" presId="urn:microsoft.com/office/officeart/2005/8/layout/cycle5"/>
    <dgm:cxn modelId="{A7A335B8-D06C-411F-9CFF-0D08D20B398F}" type="presParOf" srcId="{C7AA0B1F-79D8-42DD-B936-C6F883D6B00C}" destId="{DC22F4C7-D759-43FE-A023-B6C5A4E4B3A3}" srcOrd="6" destOrd="0" presId="urn:microsoft.com/office/officeart/2005/8/layout/cycle5"/>
    <dgm:cxn modelId="{D83F314F-AA39-48B5-A197-D94D9BB005B5}" type="presParOf" srcId="{C7AA0B1F-79D8-42DD-B936-C6F883D6B00C}" destId="{9E2B3AE8-E56D-412C-BF36-D1DE8B23A4AE}" srcOrd="7" destOrd="0" presId="urn:microsoft.com/office/officeart/2005/8/layout/cycle5"/>
    <dgm:cxn modelId="{C55E4305-ADE9-4CF0-8C02-BB9B083ED589}" type="presParOf" srcId="{C7AA0B1F-79D8-42DD-B936-C6F883D6B00C}" destId="{2D5ACCC6-0BD8-40E4-AC00-8E9E8C44D2CC}" srcOrd="8" destOrd="0" presId="urn:microsoft.com/office/officeart/2005/8/layout/cycle5"/>
    <dgm:cxn modelId="{86B23333-A9FB-4263-AA4D-DB1E45F3B224}" type="presParOf" srcId="{C7AA0B1F-79D8-42DD-B936-C6F883D6B00C}" destId="{1A9EFDA4-0A3E-44C9-BBB7-BCDE763E93EB}" srcOrd="9" destOrd="0" presId="urn:microsoft.com/office/officeart/2005/8/layout/cycle5"/>
    <dgm:cxn modelId="{A0A7BC75-0F43-4C32-A06E-D7230D80C1DB}" type="presParOf" srcId="{C7AA0B1F-79D8-42DD-B936-C6F883D6B00C}" destId="{2D300156-A882-439E-8E3E-04B4B0E7FB7D}" srcOrd="10" destOrd="0" presId="urn:microsoft.com/office/officeart/2005/8/layout/cycle5"/>
    <dgm:cxn modelId="{E9457261-6595-40E4-B831-741C54D13BF5}" type="presParOf" srcId="{C7AA0B1F-79D8-42DD-B936-C6F883D6B00C}" destId="{68FD2D68-BA88-406D-A947-2F938B7940BA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C254CDC-3658-41A0-9773-022A14BE480C}" type="doc">
      <dgm:prSet loTypeId="urn:microsoft.com/office/officeart/2005/8/layout/equation2" loCatId="process" qsTypeId="urn:microsoft.com/office/officeart/2005/8/quickstyle/simple1" qsCatId="simple" csTypeId="urn:microsoft.com/office/officeart/2005/8/colors/colorful5" csCatId="colorful" phldr="1"/>
      <dgm:spPr/>
    </dgm:pt>
    <dgm:pt modelId="{3B5A08AC-28B9-4E4A-AE05-17B6C5E4BFF1}">
      <dgm:prSet phldrT="[文本]" phldr="1"/>
      <dgm:spPr/>
      <dgm:t>
        <a:bodyPr/>
        <a:lstStyle/>
        <a:p>
          <a:endParaRPr lang="zh-CN" altLang="en-US"/>
        </a:p>
      </dgm:t>
    </dgm:pt>
    <dgm:pt modelId="{6E05E988-9B16-4EF7-A2DC-2E5E6CC2EA8A}" type="parTrans" cxnId="{73EC1621-D15A-4798-A589-60EACAAF1542}">
      <dgm:prSet/>
      <dgm:spPr/>
      <dgm:t>
        <a:bodyPr/>
        <a:lstStyle/>
        <a:p>
          <a:endParaRPr lang="zh-CN" altLang="en-US"/>
        </a:p>
      </dgm:t>
    </dgm:pt>
    <dgm:pt modelId="{2E4DC46A-16F8-44F2-B2A8-A17B940D698E}" type="sibTrans" cxnId="{73EC1621-D15A-4798-A589-60EACAAF1542}">
      <dgm:prSet/>
      <dgm:spPr/>
      <dgm:t>
        <a:bodyPr/>
        <a:lstStyle/>
        <a:p>
          <a:endParaRPr lang="zh-CN" altLang="en-US"/>
        </a:p>
      </dgm:t>
    </dgm:pt>
    <dgm:pt modelId="{E8E39CCC-68F9-4A3D-915E-4BB50F3F36A8}">
      <dgm:prSet phldrT="[文本]" phldr="1"/>
      <dgm:spPr/>
      <dgm:t>
        <a:bodyPr/>
        <a:lstStyle/>
        <a:p>
          <a:endParaRPr lang="zh-CN" altLang="en-US"/>
        </a:p>
      </dgm:t>
    </dgm:pt>
    <dgm:pt modelId="{CB87DF56-AFF5-4C29-9C36-A7FFE3B007CA}" type="parTrans" cxnId="{9753D2EB-78CA-41DE-970D-C6207A5124E9}">
      <dgm:prSet/>
      <dgm:spPr/>
      <dgm:t>
        <a:bodyPr/>
        <a:lstStyle/>
        <a:p>
          <a:endParaRPr lang="zh-CN" altLang="en-US"/>
        </a:p>
      </dgm:t>
    </dgm:pt>
    <dgm:pt modelId="{A8697693-0629-4053-BD5E-B0840826CAC5}" type="sibTrans" cxnId="{9753D2EB-78CA-41DE-970D-C6207A5124E9}">
      <dgm:prSet/>
      <dgm:spPr/>
      <dgm:t>
        <a:bodyPr/>
        <a:lstStyle/>
        <a:p>
          <a:endParaRPr lang="zh-CN" altLang="en-US"/>
        </a:p>
      </dgm:t>
    </dgm:pt>
    <dgm:pt modelId="{93803FD6-DDE2-4F3B-8C82-B5C3114E3343}">
      <dgm:prSet phldrT="[文本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239F4684-8C53-432F-90E1-BE56200A3907}" type="sibTrans" cxnId="{BB20C544-ABC2-4BC2-9436-FBC596822C4E}">
      <dgm:prSet/>
      <dgm:spPr/>
      <dgm:t>
        <a:bodyPr/>
        <a:lstStyle/>
        <a:p>
          <a:endParaRPr lang="zh-CN" altLang="en-US"/>
        </a:p>
      </dgm:t>
    </dgm:pt>
    <dgm:pt modelId="{DFF8415B-7EF9-42CB-AF19-70EA342F935F}" type="parTrans" cxnId="{BB20C544-ABC2-4BC2-9436-FBC596822C4E}">
      <dgm:prSet/>
      <dgm:spPr/>
      <dgm:t>
        <a:bodyPr/>
        <a:lstStyle/>
        <a:p>
          <a:endParaRPr lang="zh-CN" altLang="en-US"/>
        </a:p>
      </dgm:t>
    </dgm:pt>
    <dgm:pt modelId="{A6101BB1-15F0-4AA7-A563-3AE3D02859A9}" type="pres">
      <dgm:prSet presAssocID="{1C254CDC-3658-41A0-9773-022A14BE480C}" presName="Name0" presStyleCnt="0">
        <dgm:presLayoutVars>
          <dgm:dir/>
          <dgm:resizeHandles val="exact"/>
        </dgm:presLayoutVars>
      </dgm:prSet>
      <dgm:spPr/>
    </dgm:pt>
    <dgm:pt modelId="{A990800C-478C-4A8A-9FC8-6EB6C813FDEA}" type="pres">
      <dgm:prSet presAssocID="{1C254CDC-3658-41A0-9773-022A14BE480C}" presName="vNodes" presStyleCnt="0"/>
      <dgm:spPr/>
    </dgm:pt>
    <dgm:pt modelId="{3B5B4A67-383A-4992-9DD6-4E412DE44DE4}" type="pres">
      <dgm:prSet presAssocID="{3B5A08AC-28B9-4E4A-AE05-17B6C5E4BFF1}" presName="node" presStyleLbl="node1" presStyleIdx="0" presStyleCnt="3" custScaleX="79084" custScaleY="55887">
        <dgm:presLayoutVars>
          <dgm:bulletEnabled val="1"/>
        </dgm:presLayoutVars>
      </dgm:prSet>
      <dgm:spPr/>
    </dgm:pt>
    <dgm:pt modelId="{49751E37-8CE9-4C19-8316-98D684F3CD09}" type="pres">
      <dgm:prSet presAssocID="{2E4DC46A-16F8-44F2-B2A8-A17B940D698E}" presName="spacerT" presStyleCnt="0"/>
      <dgm:spPr/>
    </dgm:pt>
    <dgm:pt modelId="{378F6A6B-F7FE-43AC-AB5B-A99B18A992B4}" type="pres">
      <dgm:prSet presAssocID="{2E4DC46A-16F8-44F2-B2A8-A17B940D698E}" presName="sibTrans" presStyleLbl="sibTrans2D1" presStyleIdx="0" presStyleCnt="2" custScaleX="55549" custScaleY="54413" custLinFactNeighborX="8828" custLinFactNeighborY="-13840"/>
      <dgm:spPr/>
    </dgm:pt>
    <dgm:pt modelId="{05FA1B97-1BB2-4341-BC94-694BC3C871BB}" type="pres">
      <dgm:prSet presAssocID="{2E4DC46A-16F8-44F2-B2A8-A17B940D698E}" presName="spacerB" presStyleCnt="0"/>
      <dgm:spPr/>
    </dgm:pt>
    <dgm:pt modelId="{FE252997-E7B2-4FB9-AD51-00959251C108}" type="pres">
      <dgm:prSet presAssocID="{E8E39CCC-68F9-4A3D-915E-4BB50F3F36A8}" presName="node" presStyleLbl="node1" presStyleIdx="1" presStyleCnt="3" custScaleX="58349" custScaleY="50680">
        <dgm:presLayoutVars>
          <dgm:bulletEnabled val="1"/>
        </dgm:presLayoutVars>
      </dgm:prSet>
      <dgm:spPr/>
    </dgm:pt>
    <dgm:pt modelId="{F62E0F07-30F6-4184-8A42-DAA622D827C8}" type="pres">
      <dgm:prSet presAssocID="{1C254CDC-3658-41A0-9773-022A14BE480C}" presName="sibTransLast" presStyleLbl="sibTrans2D1" presStyleIdx="1" presStyleCnt="2" custScaleX="71312" custScaleY="36534" custLinFactNeighborX="-12386" custLinFactNeighborY="890"/>
      <dgm:spPr/>
    </dgm:pt>
    <dgm:pt modelId="{6EEFC41E-005C-40CC-A075-888787A1D6F5}" type="pres">
      <dgm:prSet presAssocID="{1C254CDC-3658-41A0-9773-022A14BE480C}" presName="connectorText" presStyleLbl="sibTrans2D1" presStyleIdx="1" presStyleCnt="2"/>
      <dgm:spPr/>
    </dgm:pt>
    <dgm:pt modelId="{05F74214-D3D9-4328-9B59-7282CB220C47}" type="pres">
      <dgm:prSet presAssocID="{1C254CDC-3658-41A0-9773-022A14BE480C}" presName="lastNode" presStyleLbl="node1" presStyleIdx="2" presStyleCnt="3" custScaleX="65870" custScaleY="51889">
        <dgm:presLayoutVars>
          <dgm:bulletEnabled val="1"/>
        </dgm:presLayoutVars>
      </dgm:prSet>
      <dgm:spPr/>
    </dgm:pt>
  </dgm:ptLst>
  <dgm:cxnLst>
    <dgm:cxn modelId="{811B3C20-1973-4002-BC7E-C9AB1FBFD624}" type="presOf" srcId="{3B5A08AC-28B9-4E4A-AE05-17B6C5E4BFF1}" destId="{3B5B4A67-383A-4992-9DD6-4E412DE44DE4}" srcOrd="0" destOrd="0" presId="urn:microsoft.com/office/officeart/2005/8/layout/equation2"/>
    <dgm:cxn modelId="{73EC1621-D15A-4798-A589-60EACAAF1542}" srcId="{1C254CDC-3658-41A0-9773-022A14BE480C}" destId="{3B5A08AC-28B9-4E4A-AE05-17B6C5E4BFF1}" srcOrd="0" destOrd="0" parTransId="{6E05E988-9B16-4EF7-A2DC-2E5E6CC2EA8A}" sibTransId="{2E4DC46A-16F8-44F2-B2A8-A17B940D698E}"/>
    <dgm:cxn modelId="{B4230C2B-6586-416C-964B-73E60C5D6E43}" type="presOf" srcId="{93803FD6-DDE2-4F3B-8C82-B5C3114E3343}" destId="{05F74214-D3D9-4328-9B59-7282CB220C47}" srcOrd="0" destOrd="0" presId="urn:microsoft.com/office/officeart/2005/8/layout/equation2"/>
    <dgm:cxn modelId="{AF4B0C32-A460-4B5A-8664-F54F393160EA}" type="presOf" srcId="{A8697693-0629-4053-BD5E-B0840826CAC5}" destId="{F62E0F07-30F6-4184-8A42-DAA622D827C8}" srcOrd="0" destOrd="0" presId="urn:microsoft.com/office/officeart/2005/8/layout/equation2"/>
    <dgm:cxn modelId="{BB20C544-ABC2-4BC2-9436-FBC596822C4E}" srcId="{1C254CDC-3658-41A0-9773-022A14BE480C}" destId="{93803FD6-DDE2-4F3B-8C82-B5C3114E3343}" srcOrd="2" destOrd="0" parTransId="{DFF8415B-7EF9-42CB-AF19-70EA342F935F}" sibTransId="{239F4684-8C53-432F-90E1-BE56200A3907}"/>
    <dgm:cxn modelId="{B0DFDD8C-11BB-4D2F-A0E9-C20D032D4772}" type="presOf" srcId="{E8E39CCC-68F9-4A3D-915E-4BB50F3F36A8}" destId="{FE252997-E7B2-4FB9-AD51-00959251C108}" srcOrd="0" destOrd="0" presId="urn:microsoft.com/office/officeart/2005/8/layout/equation2"/>
    <dgm:cxn modelId="{2F98CDE9-C2B7-4285-A910-855307324E48}" type="presOf" srcId="{2E4DC46A-16F8-44F2-B2A8-A17B940D698E}" destId="{378F6A6B-F7FE-43AC-AB5B-A99B18A992B4}" srcOrd="0" destOrd="0" presId="urn:microsoft.com/office/officeart/2005/8/layout/equation2"/>
    <dgm:cxn modelId="{9753D2EB-78CA-41DE-970D-C6207A5124E9}" srcId="{1C254CDC-3658-41A0-9773-022A14BE480C}" destId="{E8E39CCC-68F9-4A3D-915E-4BB50F3F36A8}" srcOrd="1" destOrd="0" parTransId="{CB87DF56-AFF5-4C29-9C36-A7FFE3B007CA}" sibTransId="{A8697693-0629-4053-BD5E-B0840826CAC5}"/>
    <dgm:cxn modelId="{CBA10EF1-4C2C-4CC1-9D21-37E87AAA41FB}" type="presOf" srcId="{A8697693-0629-4053-BD5E-B0840826CAC5}" destId="{6EEFC41E-005C-40CC-A075-888787A1D6F5}" srcOrd="1" destOrd="0" presId="urn:microsoft.com/office/officeart/2005/8/layout/equation2"/>
    <dgm:cxn modelId="{69E92FFC-8833-45CA-8597-383011A3D95D}" type="presOf" srcId="{1C254CDC-3658-41A0-9773-022A14BE480C}" destId="{A6101BB1-15F0-4AA7-A563-3AE3D02859A9}" srcOrd="0" destOrd="0" presId="urn:microsoft.com/office/officeart/2005/8/layout/equation2"/>
    <dgm:cxn modelId="{3B9057B4-FBE0-4BFF-BEB7-C2727C788A23}" type="presParOf" srcId="{A6101BB1-15F0-4AA7-A563-3AE3D02859A9}" destId="{A990800C-478C-4A8A-9FC8-6EB6C813FDEA}" srcOrd="0" destOrd="0" presId="urn:microsoft.com/office/officeart/2005/8/layout/equation2"/>
    <dgm:cxn modelId="{26ACFD36-E3A7-47E5-8ADA-08F461A1E10A}" type="presParOf" srcId="{A990800C-478C-4A8A-9FC8-6EB6C813FDEA}" destId="{3B5B4A67-383A-4992-9DD6-4E412DE44DE4}" srcOrd="0" destOrd="0" presId="urn:microsoft.com/office/officeart/2005/8/layout/equation2"/>
    <dgm:cxn modelId="{05DE989D-0727-4515-992A-DCD85DD9113A}" type="presParOf" srcId="{A990800C-478C-4A8A-9FC8-6EB6C813FDEA}" destId="{49751E37-8CE9-4C19-8316-98D684F3CD09}" srcOrd="1" destOrd="0" presId="urn:microsoft.com/office/officeart/2005/8/layout/equation2"/>
    <dgm:cxn modelId="{085543F3-1AE1-4044-82A6-74F6707E3EF5}" type="presParOf" srcId="{A990800C-478C-4A8A-9FC8-6EB6C813FDEA}" destId="{378F6A6B-F7FE-43AC-AB5B-A99B18A992B4}" srcOrd="2" destOrd="0" presId="urn:microsoft.com/office/officeart/2005/8/layout/equation2"/>
    <dgm:cxn modelId="{C798A1DB-204D-4BBF-889F-5A59C860785D}" type="presParOf" srcId="{A990800C-478C-4A8A-9FC8-6EB6C813FDEA}" destId="{05FA1B97-1BB2-4341-BC94-694BC3C871BB}" srcOrd="3" destOrd="0" presId="urn:microsoft.com/office/officeart/2005/8/layout/equation2"/>
    <dgm:cxn modelId="{4AC9F19B-402D-44FA-A211-062BCA6F79FF}" type="presParOf" srcId="{A990800C-478C-4A8A-9FC8-6EB6C813FDEA}" destId="{FE252997-E7B2-4FB9-AD51-00959251C108}" srcOrd="4" destOrd="0" presId="urn:microsoft.com/office/officeart/2005/8/layout/equation2"/>
    <dgm:cxn modelId="{317D2689-E98E-41FE-B4BC-E4D2BD89E383}" type="presParOf" srcId="{A6101BB1-15F0-4AA7-A563-3AE3D02859A9}" destId="{F62E0F07-30F6-4184-8A42-DAA622D827C8}" srcOrd="1" destOrd="0" presId="urn:microsoft.com/office/officeart/2005/8/layout/equation2"/>
    <dgm:cxn modelId="{D6971A16-E533-464A-B89B-956B998E5069}" type="presParOf" srcId="{F62E0F07-30F6-4184-8A42-DAA622D827C8}" destId="{6EEFC41E-005C-40CC-A075-888787A1D6F5}" srcOrd="0" destOrd="0" presId="urn:microsoft.com/office/officeart/2005/8/layout/equation2"/>
    <dgm:cxn modelId="{EB84EB34-3F35-4F49-B0AB-632CAE6745CF}" type="presParOf" srcId="{A6101BB1-15F0-4AA7-A563-3AE3D02859A9}" destId="{05F74214-D3D9-4328-9B59-7282CB220C47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84DD2690-F8B8-4665-A8F0-B2ADDE37E85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6DA3376-398F-4A25-8D4E-4AECA8D3BBEB}">
      <dgm:prSet phldrT="[文本]" custT="1"/>
      <dgm:spPr/>
      <dgm:t>
        <a:bodyPr/>
        <a:lstStyle/>
        <a:p>
          <a:r>
            <a:rPr lang="zh-CN" altLang="en-US" sz="1000" dirty="0"/>
            <a:t>生产过程安全</a:t>
          </a:r>
        </a:p>
      </dgm:t>
    </dgm:pt>
    <dgm:pt modelId="{FD382877-927F-4366-9B5D-C271C07E6F47}" type="parTrans" cxnId="{48AFF525-BC7D-4F49-9AB5-CBA3A8759B2A}">
      <dgm:prSet/>
      <dgm:spPr/>
      <dgm:t>
        <a:bodyPr/>
        <a:lstStyle/>
        <a:p>
          <a:endParaRPr lang="zh-CN" altLang="en-US"/>
        </a:p>
      </dgm:t>
    </dgm:pt>
    <dgm:pt modelId="{B00766CC-33EC-4140-AEEF-E3B4756909AF}" type="sibTrans" cxnId="{48AFF525-BC7D-4F49-9AB5-CBA3A8759B2A}">
      <dgm:prSet/>
      <dgm:spPr/>
      <dgm:t>
        <a:bodyPr/>
        <a:lstStyle/>
        <a:p>
          <a:endParaRPr lang="zh-CN" altLang="en-US"/>
        </a:p>
      </dgm:t>
    </dgm:pt>
    <dgm:pt modelId="{EF1ADAAF-7BD2-4BDD-932E-05562AB84E04}">
      <dgm:prSet phldrT="[文本]" custT="1"/>
      <dgm:spPr/>
      <dgm:t>
        <a:bodyPr/>
        <a:lstStyle/>
        <a:p>
          <a:r>
            <a:rPr lang="zh-CN" altLang="en-US" sz="900" dirty="0"/>
            <a:t>工伤事故率</a:t>
          </a:r>
        </a:p>
      </dgm:t>
    </dgm:pt>
    <dgm:pt modelId="{AAADF97F-1E20-498B-B82B-2794FAC21664}" type="parTrans" cxnId="{74C8E63B-749F-448F-B00E-3C2C6672A98D}">
      <dgm:prSet/>
      <dgm:spPr/>
      <dgm:t>
        <a:bodyPr/>
        <a:lstStyle/>
        <a:p>
          <a:endParaRPr lang="zh-CN" altLang="en-US"/>
        </a:p>
      </dgm:t>
    </dgm:pt>
    <dgm:pt modelId="{9BFF4BF1-B003-4CF0-AE9F-56109E812AF8}" type="sibTrans" cxnId="{74C8E63B-749F-448F-B00E-3C2C6672A98D}">
      <dgm:prSet/>
      <dgm:spPr/>
      <dgm:t>
        <a:bodyPr/>
        <a:lstStyle/>
        <a:p>
          <a:endParaRPr lang="zh-CN" altLang="en-US"/>
        </a:p>
      </dgm:t>
    </dgm:pt>
    <dgm:pt modelId="{D1A1A760-4FB3-48EF-AC9B-C477E65D31CF}">
      <dgm:prSet phldrT="[文本]" custT="1"/>
      <dgm:spPr/>
      <dgm:t>
        <a:bodyPr/>
        <a:lstStyle/>
        <a:p>
          <a:r>
            <a:rPr lang="zh-CN" altLang="en-US" sz="900" dirty="0"/>
            <a:t>安全生产周期</a:t>
          </a:r>
        </a:p>
      </dgm:t>
    </dgm:pt>
    <dgm:pt modelId="{38BF5F7D-BB0D-4E42-965A-87A80C19D3C9}" type="parTrans" cxnId="{2272D9AA-D3DC-441D-9C2C-BD6849DCB040}">
      <dgm:prSet/>
      <dgm:spPr/>
      <dgm:t>
        <a:bodyPr/>
        <a:lstStyle/>
        <a:p>
          <a:endParaRPr lang="zh-CN" altLang="en-US"/>
        </a:p>
      </dgm:t>
    </dgm:pt>
    <dgm:pt modelId="{1CD3A373-5419-4661-8063-02D258E87458}" type="sibTrans" cxnId="{2272D9AA-D3DC-441D-9C2C-BD6849DCB040}">
      <dgm:prSet/>
      <dgm:spPr/>
      <dgm:t>
        <a:bodyPr/>
        <a:lstStyle/>
        <a:p>
          <a:endParaRPr lang="zh-CN" altLang="en-US"/>
        </a:p>
      </dgm:t>
    </dgm:pt>
    <dgm:pt modelId="{0F5FF9E6-BF4C-44BD-8C9D-CEAAE6C27D1C}">
      <dgm:prSet phldrT="[文本]" custT="1"/>
      <dgm:spPr/>
      <dgm:t>
        <a:bodyPr/>
        <a:lstStyle/>
        <a:p>
          <a:r>
            <a:rPr lang="zh-CN" altLang="en-US" sz="1000" dirty="0"/>
            <a:t>其它</a:t>
          </a:r>
        </a:p>
      </dgm:t>
    </dgm:pt>
    <dgm:pt modelId="{BFD9C6F7-1525-4588-9958-C5B63EA49954}" type="parTrans" cxnId="{99D8053D-EB21-4CE5-9786-880AF4D336B5}">
      <dgm:prSet/>
      <dgm:spPr/>
      <dgm:t>
        <a:bodyPr/>
        <a:lstStyle/>
        <a:p>
          <a:endParaRPr lang="zh-CN" altLang="en-US"/>
        </a:p>
      </dgm:t>
    </dgm:pt>
    <dgm:pt modelId="{4EB8BF8F-B2D5-4202-83D8-D4F96673B6CF}" type="sibTrans" cxnId="{99D8053D-EB21-4CE5-9786-880AF4D336B5}">
      <dgm:prSet/>
      <dgm:spPr/>
      <dgm:t>
        <a:bodyPr/>
        <a:lstStyle/>
        <a:p>
          <a:endParaRPr lang="zh-CN" altLang="en-US"/>
        </a:p>
      </dgm:t>
    </dgm:pt>
    <dgm:pt modelId="{F2CE4E06-C554-4C73-988B-1CBAED2DEBEA}">
      <dgm:prSet phldrT="[文本]" custT="1"/>
      <dgm:spPr/>
      <dgm:t>
        <a:bodyPr/>
        <a:lstStyle/>
        <a:p>
          <a:r>
            <a:rPr lang="zh-CN" altLang="en-US" sz="900" dirty="0"/>
            <a:t>设备安全</a:t>
          </a:r>
        </a:p>
      </dgm:t>
    </dgm:pt>
    <dgm:pt modelId="{076892B5-2329-4A36-BEF6-442E5B3262B4}" type="parTrans" cxnId="{3AE6D260-B0E9-4294-9BC6-F662B8788140}">
      <dgm:prSet/>
      <dgm:spPr/>
      <dgm:t>
        <a:bodyPr/>
        <a:lstStyle/>
        <a:p>
          <a:endParaRPr lang="zh-CN" altLang="en-US"/>
        </a:p>
      </dgm:t>
    </dgm:pt>
    <dgm:pt modelId="{39F59E15-397B-4BA2-92EA-2123F16824DC}" type="sibTrans" cxnId="{3AE6D260-B0E9-4294-9BC6-F662B8788140}">
      <dgm:prSet/>
      <dgm:spPr/>
      <dgm:t>
        <a:bodyPr/>
        <a:lstStyle/>
        <a:p>
          <a:endParaRPr lang="zh-CN" altLang="en-US"/>
        </a:p>
      </dgm:t>
    </dgm:pt>
    <dgm:pt modelId="{30FFD4A9-43F3-403E-944D-4D8F22AA224B}">
      <dgm:prSet phldrT="[文本]" custT="1"/>
      <dgm:spPr/>
      <dgm:t>
        <a:bodyPr/>
        <a:lstStyle/>
        <a:p>
          <a:r>
            <a:rPr lang="zh-CN" altLang="en-US" sz="1000" dirty="0"/>
            <a:t>人员安全</a:t>
          </a:r>
        </a:p>
      </dgm:t>
    </dgm:pt>
    <dgm:pt modelId="{4B2D5F20-ABF0-47A9-9428-9BDD1FA3B3AB}" type="sibTrans" cxnId="{059E423A-E4F0-40BD-978B-3B8C1A96677C}">
      <dgm:prSet/>
      <dgm:spPr/>
      <dgm:t>
        <a:bodyPr/>
        <a:lstStyle/>
        <a:p>
          <a:endParaRPr lang="zh-CN" altLang="en-US"/>
        </a:p>
      </dgm:t>
    </dgm:pt>
    <dgm:pt modelId="{BA430611-9283-4FC5-AD69-8A3277484136}" type="parTrans" cxnId="{059E423A-E4F0-40BD-978B-3B8C1A96677C}">
      <dgm:prSet/>
      <dgm:spPr/>
      <dgm:t>
        <a:bodyPr/>
        <a:lstStyle/>
        <a:p>
          <a:endParaRPr lang="zh-CN" altLang="en-US"/>
        </a:p>
      </dgm:t>
    </dgm:pt>
    <dgm:pt modelId="{9866074D-21B7-4504-ADF6-D34D7C1D0B34}">
      <dgm:prSet phldrT="[文本]" custT="1"/>
      <dgm:spPr/>
      <dgm:t>
        <a:bodyPr/>
        <a:lstStyle/>
        <a:p>
          <a:r>
            <a:rPr lang="zh-CN" altLang="en-US" sz="900" dirty="0"/>
            <a:t>员工安全资质</a:t>
          </a:r>
        </a:p>
      </dgm:t>
    </dgm:pt>
    <dgm:pt modelId="{6EA8601E-04DF-4ECA-A615-226530AF094B}" type="sibTrans" cxnId="{72CD8F89-2CA5-4FE5-A9B2-F2889FFDF631}">
      <dgm:prSet/>
      <dgm:spPr/>
      <dgm:t>
        <a:bodyPr/>
        <a:lstStyle/>
        <a:p>
          <a:endParaRPr lang="zh-CN" altLang="en-US"/>
        </a:p>
      </dgm:t>
    </dgm:pt>
    <dgm:pt modelId="{1DAE218C-683F-4441-9056-AEC963680FE9}" type="parTrans" cxnId="{72CD8F89-2CA5-4FE5-A9B2-F2889FFDF631}">
      <dgm:prSet/>
      <dgm:spPr/>
      <dgm:t>
        <a:bodyPr/>
        <a:lstStyle/>
        <a:p>
          <a:endParaRPr lang="zh-CN" altLang="en-US"/>
        </a:p>
      </dgm:t>
    </dgm:pt>
    <dgm:pt modelId="{CC3CAF19-F8B6-4C39-A085-48A2ADB226A7}">
      <dgm:prSet phldrT="[文本]" custT="1"/>
      <dgm:spPr/>
      <dgm:t>
        <a:bodyPr/>
        <a:lstStyle/>
        <a:p>
          <a:r>
            <a:rPr lang="zh-CN" altLang="en-US" sz="900" dirty="0"/>
            <a:t>员工反馈指数</a:t>
          </a:r>
        </a:p>
      </dgm:t>
    </dgm:pt>
    <dgm:pt modelId="{BBDEC957-340E-4039-A0B7-552F8896628A}" type="sibTrans" cxnId="{C1A097FB-892A-4511-842D-E1BB96A4FFF0}">
      <dgm:prSet/>
      <dgm:spPr/>
      <dgm:t>
        <a:bodyPr/>
        <a:lstStyle/>
        <a:p>
          <a:endParaRPr lang="zh-CN" altLang="en-US"/>
        </a:p>
      </dgm:t>
    </dgm:pt>
    <dgm:pt modelId="{3F1DF69E-B972-4704-88F4-05EE18436A73}" type="parTrans" cxnId="{C1A097FB-892A-4511-842D-E1BB96A4FFF0}">
      <dgm:prSet/>
      <dgm:spPr/>
      <dgm:t>
        <a:bodyPr/>
        <a:lstStyle/>
        <a:p>
          <a:endParaRPr lang="zh-CN" altLang="en-US"/>
        </a:p>
      </dgm:t>
    </dgm:pt>
    <dgm:pt modelId="{772BED0A-C600-4C27-BF1F-B8035A23FE34}" type="pres">
      <dgm:prSet presAssocID="{84DD2690-F8B8-4665-A8F0-B2ADDE37E85F}" presName="linear" presStyleCnt="0">
        <dgm:presLayoutVars>
          <dgm:dir/>
          <dgm:resizeHandles val="exact"/>
        </dgm:presLayoutVars>
      </dgm:prSet>
      <dgm:spPr/>
    </dgm:pt>
    <dgm:pt modelId="{DE76C99C-4DE9-406A-A78F-46E1D0EA7BF2}" type="pres">
      <dgm:prSet presAssocID="{30FFD4A9-43F3-403E-944D-4D8F22AA224B}" presName="comp" presStyleCnt="0"/>
      <dgm:spPr/>
    </dgm:pt>
    <dgm:pt modelId="{54E7B9E7-9700-4325-A9CB-7F538D8CEB7A}" type="pres">
      <dgm:prSet presAssocID="{30FFD4A9-43F3-403E-944D-4D8F22AA224B}" presName="box" presStyleLbl="node1" presStyleIdx="0" presStyleCnt="3"/>
      <dgm:spPr/>
    </dgm:pt>
    <dgm:pt modelId="{CA35C1E8-E6BF-452E-88CE-94766063029B}" type="pres">
      <dgm:prSet presAssocID="{30FFD4A9-43F3-403E-944D-4D8F22AA224B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D440C8A9-5590-4322-AC5D-207A89488186}" type="pres">
      <dgm:prSet presAssocID="{30FFD4A9-43F3-403E-944D-4D8F22AA224B}" presName="text" presStyleLbl="node1" presStyleIdx="0" presStyleCnt="3">
        <dgm:presLayoutVars>
          <dgm:bulletEnabled val="1"/>
        </dgm:presLayoutVars>
      </dgm:prSet>
      <dgm:spPr/>
    </dgm:pt>
    <dgm:pt modelId="{2089E19B-3CE4-4159-81D8-994B5862C399}" type="pres">
      <dgm:prSet presAssocID="{4B2D5F20-ABF0-47A9-9428-9BDD1FA3B3AB}" presName="spacer" presStyleCnt="0"/>
      <dgm:spPr/>
    </dgm:pt>
    <dgm:pt modelId="{A7082A23-B017-4C0C-A9AA-E5AFD5CE0743}" type="pres">
      <dgm:prSet presAssocID="{B6DA3376-398F-4A25-8D4E-4AECA8D3BBEB}" presName="comp" presStyleCnt="0"/>
      <dgm:spPr/>
    </dgm:pt>
    <dgm:pt modelId="{90794B8A-B97D-49E9-A570-E906F34F22AA}" type="pres">
      <dgm:prSet presAssocID="{B6DA3376-398F-4A25-8D4E-4AECA8D3BBEB}" presName="box" presStyleLbl="node1" presStyleIdx="1" presStyleCnt="3"/>
      <dgm:spPr/>
    </dgm:pt>
    <dgm:pt modelId="{E3F0CBC1-9FFB-4930-A72F-889AC84B1209}" type="pres">
      <dgm:prSet presAssocID="{B6DA3376-398F-4A25-8D4E-4AECA8D3BBEB}" presName="img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582C1BA7-CE6E-4D37-8B4D-0D558DC7BBB4}" type="pres">
      <dgm:prSet presAssocID="{B6DA3376-398F-4A25-8D4E-4AECA8D3BBEB}" presName="text" presStyleLbl="node1" presStyleIdx="1" presStyleCnt="3">
        <dgm:presLayoutVars>
          <dgm:bulletEnabled val="1"/>
        </dgm:presLayoutVars>
      </dgm:prSet>
      <dgm:spPr/>
    </dgm:pt>
    <dgm:pt modelId="{A64944D5-627B-4C9E-B9EF-90EFCA14860A}" type="pres">
      <dgm:prSet presAssocID="{B00766CC-33EC-4140-AEEF-E3B4756909AF}" presName="spacer" presStyleCnt="0"/>
      <dgm:spPr/>
    </dgm:pt>
    <dgm:pt modelId="{328F141E-A792-465B-BD46-1DCB0F948BDC}" type="pres">
      <dgm:prSet presAssocID="{0F5FF9E6-BF4C-44BD-8C9D-CEAAE6C27D1C}" presName="comp" presStyleCnt="0"/>
      <dgm:spPr/>
    </dgm:pt>
    <dgm:pt modelId="{5551C69D-779D-4886-B43C-A20A03E5C200}" type="pres">
      <dgm:prSet presAssocID="{0F5FF9E6-BF4C-44BD-8C9D-CEAAE6C27D1C}" presName="box" presStyleLbl="node1" presStyleIdx="2" presStyleCnt="3"/>
      <dgm:spPr/>
    </dgm:pt>
    <dgm:pt modelId="{DFC296AC-BCBC-4DE3-A776-72B1924064EE}" type="pres">
      <dgm:prSet presAssocID="{0F5FF9E6-BF4C-44BD-8C9D-CEAAE6C27D1C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B8EF5C14-41A5-43B5-9EF8-203341BCBD0A}" type="pres">
      <dgm:prSet presAssocID="{0F5FF9E6-BF4C-44BD-8C9D-CEAAE6C27D1C}" presName="text" presStyleLbl="node1" presStyleIdx="2" presStyleCnt="3">
        <dgm:presLayoutVars>
          <dgm:bulletEnabled val="1"/>
        </dgm:presLayoutVars>
      </dgm:prSet>
      <dgm:spPr/>
    </dgm:pt>
  </dgm:ptLst>
  <dgm:cxnLst>
    <dgm:cxn modelId="{F26E8616-B505-42AF-9822-0CADADF8F125}" type="presOf" srcId="{9866074D-21B7-4504-ADF6-D34D7C1D0B34}" destId="{54E7B9E7-9700-4325-A9CB-7F538D8CEB7A}" srcOrd="0" destOrd="1" presId="urn:microsoft.com/office/officeart/2005/8/layout/vList4"/>
    <dgm:cxn modelId="{E2F0D724-B655-4775-9C02-95DAE5B97256}" type="presOf" srcId="{D1A1A760-4FB3-48EF-AC9B-C477E65D31CF}" destId="{582C1BA7-CE6E-4D37-8B4D-0D558DC7BBB4}" srcOrd="1" destOrd="2" presId="urn:microsoft.com/office/officeart/2005/8/layout/vList4"/>
    <dgm:cxn modelId="{48AFF525-BC7D-4F49-9AB5-CBA3A8759B2A}" srcId="{84DD2690-F8B8-4665-A8F0-B2ADDE37E85F}" destId="{B6DA3376-398F-4A25-8D4E-4AECA8D3BBEB}" srcOrd="1" destOrd="0" parTransId="{FD382877-927F-4366-9B5D-C271C07E6F47}" sibTransId="{B00766CC-33EC-4140-AEEF-E3B4756909AF}"/>
    <dgm:cxn modelId="{4AD9642F-6605-4E61-89E9-6297ACA8079C}" type="presOf" srcId="{0F5FF9E6-BF4C-44BD-8C9D-CEAAE6C27D1C}" destId="{5551C69D-779D-4886-B43C-A20A03E5C200}" srcOrd="0" destOrd="0" presId="urn:microsoft.com/office/officeart/2005/8/layout/vList4"/>
    <dgm:cxn modelId="{987A0033-0555-442C-81CC-8B2FACAAB9B8}" type="presOf" srcId="{84DD2690-F8B8-4665-A8F0-B2ADDE37E85F}" destId="{772BED0A-C600-4C27-BF1F-B8035A23FE34}" srcOrd="0" destOrd="0" presId="urn:microsoft.com/office/officeart/2005/8/layout/vList4"/>
    <dgm:cxn modelId="{A6F72538-8C64-404B-A926-8C8151B12F35}" type="presOf" srcId="{F2CE4E06-C554-4C73-988B-1CBAED2DEBEA}" destId="{5551C69D-779D-4886-B43C-A20A03E5C200}" srcOrd="0" destOrd="1" presId="urn:microsoft.com/office/officeart/2005/8/layout/vList4"/>
    <dgm:cxn modelId="{ED8BA139-C264-4510-9E8C-BA8623C6A938}" type="presOf" srcId="{EF1ADAAF-7BD2-4BDD-932E-05562AB84E04}" destId="{582C1BA7-CE6E-4D37-8B4D-0D558DC7BBB4}" srcOrd="1" destOrd="1" presId="urn:microsoft.com/office/officeart/2005/8/layout/vList4"/>
    <dgm:cxn modelId="{059E423A-E4F0-40BD-978B-3B8C1A96677C}" srcId="{84DD2690-F8B8-4665-A8F0-B2ADDE37E85F}" destId="{30FFD4A9-43F3-403E-944D-4D8F22AA224B}" srcOrd="0" destOrd="0" parTransId="{BA430611-9283-4FC5-AD69-8A3277484136}" sibTransId="{4B2D5F20-ABF0-47A9-9428-9BDD1FA3B3AB}"/>
    <dgm:cxn modelId="{74C8E63B-749F-448F-B00E-3C2C6672A98D}" srcId="{B6DA3376-398F-4A25-8D4E-4AECA8D3BBEB}" destId="{EF1ADAAF-7BD2-4BDD-932E-05562AB84E04}" srcOrd="0" destOrd="0" parTransId="{AAADF97F-1E20-498B-B82B-2794FAC21664}" sibTransId="{9BFF4BF1-B003-4CF0-AE9F-56109E812AF8}"/>
    <dgm:cxn modelId="{99D8053D-EB21-4CE5-9786-880AF4D336B5}" srcId="{84DD2690-F8B8-4665-A8F0-B2ADDE37E85F}" destId="{0F5FF9E6-BF4C-44BD-8C9D-CEAAE6C27D1C}" srcOrd="2" destOrd="0" parTransId="{BFD9C6F7-1525-4588-9958-C5B63EA49954}" sibTransId="{4EB8BF8F-B2D5-4202-83D8-D4F96673B6CF}"/>
    <dgm:cxn modelId="{3AE6D260-B0E9-4294-9BC6-F662B8788140}" srcId="{0F5FF9E6-BF4C-44BD-8C9D-CEAAE6C27D1C}" destId="{F2CE4E06-C554-4C73-988B-1CBAED2DEBEA}" srcOrd="0" destOrd="0" parTransId="{076892B5-2329-4A36-BEF6-442E5B3262B4}" sibTransId="{39F59E15-397B-4BA2-92EA-2123F16824DC}"/>
    <dgm:cxn modelId="{6013E84D-9B9B-42ED-8F93-48956C39CC2A}" type="presOf" srcId="{B6DA3376-398F-4A25-8D4E-4AECA8D3BBEB}" destId="{582C1BA7-CE6E-4D37-8B4D-0D558DC7BBB4}" srcOrd="1" destOrd="0" presId="urn:microsoft.com/office/officeart/2005/8/layout/vList4"/>
    <dgm:cxn modelId="{3B28506F-51E1-452D-ADE6-85FD5AC4880F}" type="presOf" srcId="{CC3CAF19-F8B6-4C39-A085-48A2ADB226A7}" destId="{D440C8A9-5590-4322-AC5D-207A89488186}" srcOrd="1" destOrd="2" presId="urn:microsoft.com/office/officeart/2005/8/layout/vList4"/>
    <dgm:cxn modelId="{1177A051-773B-4279-9D3E-6EB7BF6A3FD6}" type="presOf" srcId="{30FFD4A9-43F3-403E-944D-4D8F22AA224B}" destId="{54E7B9E7-9700-4325-A9CB-7F538D8CEB7A}" srcOrd="0" destOrd="0" presId="urn:microsoft.com/office/officeart/2005/8/layout/vList4"/>
    <dgm:cxn modelId="{AA1D0280-6161-4492-827E-95944EEB6605}" type="presOf" srcId="{CC3CAF19-F8B6-4C39-A085-48A2ADB226A7}" destId="{54E7B9E7-9700-4325-A9CB-7F538D8CEB7A}" srcOrd="0" destOrd="2" presId="urn:microsoft.com/office/officeart/2005/8/layout/vList4"/>
    <dgm:cxn modelId="{72CD8F89-2CA5-4FE5-A9B2-F2889FFDF631}" srcId="{30FFD4A9-43F3-403E-944D-4D8F22AA224B}" destId="{9866074D-21B7-4504-ADF6-D34D7C1D0B34}" srcOrd="0" destOrd="0" parTransId="{1DAE218C-683F-4441-9056-AEC963680FE9}" sibTransId="{6EA8601E-04DF-4ECA-A615-226530AF094B}"/>
    <dgm:cxn modelId="{DB47F994-BD63-443F-8B6D-6F94C4BB52BF}" type="presOf" srcId="{F2CE4E06-C554-4C73-988B-1CBAED2DEBEA}" destId="{B8EF5C14-41A5-43B5-9EF8-203341BCBD0A}" srcOrd="1" destOrd="1" presId="urn:microsoft.com/office/officeart/2005/8/layout/vList4"/>
    <dgm:cxn modelId="{1C15D997-CFEE-4647-95AF-A45F229FD7AF}" type="presOf" srcId="{30FFD4A9-43F3-403E-944D-4D8F22AA224B}" destId="{D440C8A9-5590-4322-AC5D-207A89488186}" srcOrd="1" destOrd="0" presId="urn:microsoft.com/office/officeart/2005/8/layout/vList4"/>
    <dgm:cxn modelId="{1F5043A2-5AB2-4285-82A1-684A3917BE8D}" type="presOf" srcId="{EF1ADAAF-7BD2-4BDD-932E-05562AB84E04}" destId="{90794B8A-B97D-49E9-A570-E906F34F22AA}" srcOrd="0" destOrd="1" presId="urn:microsoft.com/office/officeart/2005/8/layout/vList4"/>
    <dgm:cxn modelId="{2272D9AA-D3DC-441D-9C2C-BD6849DCB040}" srcId="{B6DA3376-398F-4A25-8D4E-4AECA8D3BBEB}" destId="{D1A1A760-4FB3-48EF-AC9B-C477E65D31CF}" srcOrd="1" destOrd="0" parTransId="{38BF5F7D-BB0D-4E42-965A-87A80C19D3C9}" sibTransId="{1CD3A373-5419-4661-8063-02D258E87458}"/>
    <dgm:cxn modelId="{475AB2B3-93E7-460E-80E6-E130D8509A41}" type="presOf" srcId="{D1A1A760-4FB3-48EF-AC9B-C477E65D31CF}" destId="{90794B8A-B97D-49E9-A570-E906F34F22AA}" srcOrd="0" destOrd="2" presId="urn:microsoft.com/office/officeart/2005/8/layout/vList4"/>
    <dgm:cxn modelId="{CD7993C7-0327-4B4D-AEDC-3EA2015BE75E}" type="presOf" srcId="{0F5FF9E6-BF4C-44BD-8C9D-CEAAE6C27D1C}" destId="{B8EF5C14-41A5-43B5-9EF8-203341BCBD0A}" srcOrd="1" destOrd="0" presId="urn:microsoft.com/office/officeart/2005/8/layout/vList4"/>
    <dgm:cxn modelId="{056EC9C7-91E3-448A-A4D5-949620D530C2}" type="presOf" srcId="{9866074D-21B7-4504-ADF6-D34D7C1D0B34}" destId="{D440C8A9-5590-4322-AC5D-207A89488186}" srcOrd="1" destOrd="1" presId="urn:microsoft.com/office/officeart/2005/8/layout/vList4"/>
    <dgm:cxn modelId="{9E1D83DF-1CF2-405D-A8AF-A3F8A2295AF1}" type="presOf" srcId="{B6DA3376-398F-4A25-8D4E-4AECA8D3BBEB}" destId="{90794B8A-B97D-49E9-A570-E906F34F22AA}" srcOrd="0" destOrd="0" presId="urn:microsoft.com/office/officeart/2005/8/layout/vList4"/>
    <dgm:cxn modelId="{C1A097FB-892A-4511-842D-E1BB96A4FFF0}" srcId="{30FFD4A9-43F3-403E-944D-4D8F22AA224B}" destId="{CC3CAF19-F8B6-4C39-A085-48A2ADB226A7}" srcOrd="1" destOrd="0" parTransId="{3F1DF69E-B972-4704-88F4-05EE18436A73}" sibTransId="{BBDEC957-340E-4039-A0B7-552F8896628A}"/>
    <dgm:cxn modelId="{2552D2A4-55C4-4A67-BE99-43BA01104252}" type="presParOf" srcId="{772BED0A-C600-4C27-BF1F-B8035A23FE34}" destId="{DE76C99C-4DE9-406A-A78F-46E1D0EA7BF2}" srcOrd="0" destOrd="0" presId="urn:microsoft.com/office/officeart/2005/8/layout/vList4"/>
    <dgm:cxn modelId="{DC07956C-40D2-41B0-902E-DD609F6BFBC3}" type="presParOf" srcId="{DE76C99C-4DE9-406A-A78F-46E1D0EA7BF2}" destId="{54E7B9E7-9700-4325-A9CB-7F538D8CEB7A}" srcOrd="0" destOrd="0" presId="urn:microsoft.com/office/officeart/2005/8/layout/vList4"/>
    <dgm:cxn modelId="{0A9B87CF-8C8D-4777-988C-6A149FE70B6A}" type="presParOf" srcId="{DE76C99C-4DE9-406A-A78F-46E1D0EA7BF2}" destId="{CA35C1E8-E6BF-452E-88CE-94766063029B}" srcOrd="1" destOrd="0" presId="urn:microsoft.com/office/officeart/2005/8/layout/vList4"/>
    <dgm:cxn modelId="{AB8EEF62-DEC3-46B6-A1AC-B27FA0146A27}" type="presParOf" srcId="{DE76C99C-4DE9-406A-A78F-46E1D0EA7BF2}" destId="{D440C8A9-5590-4322-AC5D-207A89488186}" srcOrd="2" destOrd="0" presId="urn:microsoft.com/office/officeart/2005/8/layout/vList4"/>
    <dgm:cxn modelId="{5095D076-84C7-4846-BF33-EF46BDA24973}" type="presParOf" srcId="{772BED0A-C600-4C27-BF1F-B8035A23FE34}" destId="{2089E19B-3CE4-4159-81D8-994B5862C399}" srcOrd="1" destOrd="0" presId="urn:microsoft.com/office/officeart/2005/8/layout/vList4"/>
    <dgm:cxn modelId="{2B4CE1C5-5767-4C26-994F-6F7B411B1E44}" type="presParOf" srcId="{772BED0A-C600-4C27-BF1F-B8035A23FE34}" destId="{A7082A23-B017-4C0C-A9AA-E5AFD5CE0743}" srcOrd="2" destOrd="0" presId="urn:microsoft.com/office/officeart/2005/8/layout/vList4"/>
    <dgm:cxn modelId="{042273F7-A9F8-4A23-B099-87573ECDB1B3}" type="presParOf" srcId="{A7082A23-B017-4C0C-A9AA-E5AFD5CE0743}" destId="{90794B8A-B97D-49E9-A570-E906F34F22AA}" srcOrd="0" destOrd="0" presId="urn:microsoft.com/office/officeart/2005/8/layout/vList4"/>
    <dgm:cxn modelId="{BF32E89F-7181-4194-AA88-EA962C516B03}" type="presParOf" srcId="{A7082A23-B017-4C0C-A9AA-E5AFD5CE0743}" destId="{E3F0CBC1-9FFB-4930-A72F-889AC84B1209}" srcOrd="1" destOrd="0" presId="urn:microsoft.com/office/officeart/2005/8/layout/vList4"/>
    <dgm:cxn modelId="{AF4EC815-6851-4BDA-BA74-D3E2AD5E2862}" type="presParOf" srcId="{A7082A23-B017-4C0C-A9AA-E5AFD5CE0743}" destId="{582C1BA7-CE6E-4D37-8B4D-0D558DC7BBB4}" srcOrd="2" destOrd="0" presId="urn:microsoft.com/office/officeart/2005/8/layout/vList4"/>
    <dgm:cxn modelId="{628666F3-C6CB-4DC4-B862-C905F85616A5}" type="presParOf" srcId="{772BED0A-C600-4C27-BF1F-B8035A23FE34}" destId="{A64944D5-627B-4C9E-B9EF-90EFCA14860A}" srcOrd="3" destOrd="0" presId="urn:microsoft.com/office/officeart/2005/8/layout/vList4"/>
    <dgm:cxn modelId="{1626051F-A50A-41BD-A04B-F9E67A125EFC}" type="presParOf" srcId="{772BED0A-C600-4C27-BF1F-B8035A23FE34}" destId="{328F141E-A792-465B-BD46-1DCB0F948BDC}" srcOrd="4" destOrd="0" presId="urn:microsoft.com/office/officeart/2005/8/layout/vList4"/>
    <dgm:cxn modelId="{90E6F0D2-2F08-46C1-8602-3A110F36A0CC}" type="presParOf" srcId="{328F141E-A792-465B-BD46-1DCB0F948BDC}" destId="{5551C69D-779D-4886-B43C-A20A03E5C200}" srcOrd="0" destOrd="0" presId="urn:microsoft.com/office/officeart/2005/8/layout/vList4"/>
    <dgm:cxn modelId="{A9DB59FB-A30A-49C6-982B-6F8643D4ED69}" type="presParOf" srcId="{328F141E-A792-465B-BD46-1DCB0F948BDC}" destId="{DFC296AC-BCBC-4DE3-A776-72B1924064EE}" srcOrd="1" destOrd="0" presId="urn:microsoft.com/office/officeart/2005/8/layout/vList4"/>
    <dgm:cxn modelId="{F095BAE5-162E-4365-96E1-116D0CD6B16A}" type="presParOf" srcId="{328F141E-A792-465B-BD46-1DCB0F948BDC}" destId="{B8EF5C14-41A5-43B5-9EF8-203341BCBD0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F961A9D-9CAD-450A-B9F1-6A29F3560A5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66EDA8E-1BCB-4C38-A0FD-0905B3DDA257}">
      <dgm:prSet phldrT="[文本]"/>
      <dgm:spPr/>
      <dgm:t>
        <a:bodyPr/>
        <a:lstStyle/>
        <a:p>
          <a:r>
            <a:rPr lang="zh-CN" altLang="en-US" dirty="0"/>
            <a:t>人力资源系统</a:t>
          </a:r>
        </a:p>
      </dgm:t>
    </dgm:pt>
    <dgm:pt modelId="{5AD9CF2A-C72C-44C5-9B6E-2C2C68D7ECE0}" type="parTrans" cxnId="{DBC2C234-6156-4112-A1C1-5DB3B1031D09}">
      <dgm:prSet/>
      <dgm:spPr/>
      <dgm:t>
        <a:bodyPr/>
        <a:lstStyle/>
        <a:p>
          <a:endParaRPr lang="zh-CN" altLang="en-US"/>
        </a:p>
      </dgm:t>
    </dgm:pt>
    <dgm:pt modelId="{697B940D-B986-4A8C-AC3F-81FA1B524850}" type="sibTrans" cxnId="{DBC2C234-6156-4112-A1C1-5DB3B1031D09}">
      <dgm:prSet/>
      <dgm:spPr/>
      <dgm:t>
        <a:bodyPr/>
        <a:lstStyle/>
        <a:p>
          <a:endParaRPr lang="zh-CN" altLang="en-US"/>
        </a:p>
      </dgm:t>
    </dgm:pt>
    <dgm:pt modelId="{8683DB5E-F03C-43B0-9EFE-A6A503105713}">
      <dgm:prSet phldrT="[文本]"/>
      <dgm:spPr/>
      <dgm:t>
        <a:bodyPr/>
        <a:lstStyle/>
        <a:p>
          <a:r>
            <a:rPr lang="zh-CN" altLang="en-US" dirty="0"/>
            <a:t>安全反馈系统</a:t>
          </a:r>
        </a:p>
      </dgm:t>
    </dgm:pt>
    <dgm:pt modelId="{A7A4BAB1-AC8F-4916-ADE9-7765766038F3}" type="parTrans" cxnId="{828E385C-3D5D-4F29-B6B1-9E95D67CCA4E}">
      <dgm:prSet/>
      <dgm:spPr/>
      <dgm:t>
        <a:bodyPr/>
        <a:lstStyle/>
        <a:p>
          <a:endParaRPr lang="zh-CN" altLang="en-US"/>
        </a:p>
      </dgm:t>
    </dgm:pt>
    <dgm:pt modelId="{B593F551-C4C5-40D8-A3E8-7BC4CBA69CCB}" type="sibTrans" cxnId="{828E385C-3D5D-4F29-B6B1-9E95D67CCA4E}">
      <dgm:prSet/>
      <dgm:spPr/>
      <dgm:t>
        <a:bodyPr/>
        <a:lstStyle/>
        <a:p>
          <a:endParaRPr lang="zh-CN" altLang="en-US"/>
        </a:p>
      </dgm:t>
    </dgm:pt>
    <dgm:pt modelId="{03EFDE76-0AF7-4C9C-BA8B-C462E5B9DB43}">
      <dgm:prSet phldrT="[文本]"/>
      <dgm:spPr/>
      <dgm:t>
        <a:bodyPr/>
        <a:lstStyle/>
        <a:p>
          <a:r>
            <a:rPr lang="zh-CN" altLang="en-US" dirty="0"/>
            <a:t>主题数据库</a:t>
          </a:r>
        </a:p>
      </dgm:t>
    </dgm:pt>
    <dgm:pt modelId="{49588ACD-C386-474A-AA36-A13DB27DF875}" type="parTrans" cxnId="{975E40A5-F5E7-4968-9D19-5659F28D2E18}">
      <dgm:prSet/>
      <dgm:spPr/>
      <dgm:t>
        <a:bodyPr/>
        <a:lstStyle/>
        <a:p>
          <a:endParaRPr lang="zh-CN" altLang="en-US"/>
        </a:p>
      </dgm:t>
    </dgm:pt>
    <dgm:pt modelId="{AA512B74-E089-4D0B-93FA-E1B0B1FC20AA}" type="sibTrans" cxnId="{975E40A5-F5E7-4968-9D19-5659F28D2E18}">
      <dgm:prSet/>
      <dgm:spPr/>
      <dgm:t>
        <a:bodyPr/>
        <a:lstStyle/>
        <a:p>
          <a:endParaRPr lang="zh-CN" altLang="en-US"/>
        </a:p>
      </dgm:t>
    </dgm:pt>
    <dgm:pt modelId="{BF418493-DA65-4A78-ABE9-DF991868A673}" type="pres">
      <dgm:prSet presAssocID="{8F961A9D-9CAD-450A-B9F1-6A29F3560A5F}" presName="linear" presStyleCnt="0">
        <dgm:presLayoutVars>
          <dgm:dir/>
          <dgm:animLvl val="lvl"/>
          <dgm:resizeHandles val="exact"/>
        </dgm:presLayoutVars>
      </dgm:prSet>
      <dgm:spPr/>
    </dgm:pt>
    <dgm:pt modelId="{FA3D4AA0-699D-411C-8599-D9A352187548}" type="pres">
      <dgm:prSet presAssocID="{666EDA8E-1BCB-4C38-A0FD-0905B3DDA257}" presName="parentLin" presStyleCnt="0"/>
      <dgm:spPr/>
    </dgm:pt>
    <dgm:pt modelId="{9036F66C-6E7B-4E6D-A44D-7F123453F4C8}" type="pres">
      <dgm:prSet presAssocID="{666EDA8E-1BCB-4C38-A0FD-0905B3DDA257}" presName="parentLeftMargin" presStyleLbl="node1" presStyleIdx="0" presStyleCnt="3"/>
      <dgm:spPr/>
    </dgm:pt>
    <dgm:pt modelId="{98DBA743-3801-4BC6-9248-C8CBD19DDA64}" type="pres">
      <dgm:prSet presAssocID="{666EDA8E-1BCB-4C38-A0FD-0905B3DDA25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214E0AF-9446-4012-8630-6C081E425043}" type="pres">
      <dgm:prSet presAssocID="{666EDA8E-1BCB-4C38-A0FD-0905B3DDA257}" presName="negativeSpace" presStyleCnt="0"/>
      <dgm:spPr/>
    </dgm:pt>
    <dgm:pt modelId="{B812619C-B5FF-4683-86C0-4580326A20F5}" type="pres">
      <dgm:prSet presAssocID="{666EDA8E-1BCB-4C38-A0FD-0905B3DDA257}" presName="childText" presStyleLbl="conFgAcc1" presStyleIdx="0" presStyleCnt="3">
        <dgm:presLayoutVars>
          <dgm:bulletEnabled val="1"/>
        </dgm:presLayoutVars>
      </dgm:prSet>
      <dgm:spPr/>
    </dgm:pt>
    <dgm:pt modelId="{FA1BB9DC-1B79-4A2C-A417-60216BE2F276}" type="pres">
      <dgm:prSet presAssocID="{697B940D-B986-4A8C-AC3F-81FA1B524850}" presName="spaceBetweenRectangles" presStyleCnt="0"/>
      <dgm:spPr/>
    </dgm:pt>
    <dgm:pt modelId="{EBE5BF5D-41BA-471E-90C8-013BD8AE48FA}" type="pres">
      <dgm:prSet presAssocID="{8683DB5E-F03C-43B0-9EFE-A6A503105713}" presName="parentLin" presStyleCnt="0"/>
      <dgm:spPr/>
    </dgm:pt>
    <dgm:pt modelId="{196AF412-16FE-444A-B5C0-1FF49078F28F}" type="pres">
      <dgm:prSet presAssocID="{8683DB5E-F03C-43B0-9EFE-A6A503105713}" presName="parentLeftMargin" presStyleLbl="node1" presStyleIdx="0" presStyleCnt="3"/>
      <dgm:spPr/>
    </dgm:pt>
    <dgm:pt modelId="{F6275BDC-CA60-4B02-9B27-419C2DCCFED6}" type="pres">
      <dgm:prSet presAssocID="{8683DB5E-F03C-43B0-9EFE-A6A50310571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11C1EF-9152-431C-A7E1-08C99920E229}" type="pres">
      <dgm:prSet presAssocID="{8683DB5E-F03C-43B0-9EFE-A6A503105713}" presName="negativeSpace" presStyleCnt="0"/>
      <dgm:spPr/>
    </dgm:pt>
    <dgm:pt modelId="{ABB3C456-5F7F-45BF-B36C-BB05E0210A81}" type="pres">
      <dgm:prSet presAssocID="{8683DB5E-F03C-43B0-9EFE-A6A503105713}" presName="childText" presStyleLbl="conFgAcc1" presStyleIdx="1" presStyleCnt="3">
        <dgm:presLayoutVars>
          <dgm:bulletEnabled val="1"/>
        </dgm:presLayoutVars>
      </dgm:prSet>
      <dgm:spPr/>
    </dgm:pt>
    <dgm:pt modelId="{6B534256-7750-488F-8334-1BA16384705E}" type="pres">
      <dgm:prSet presAssocID="{B593F551-C4C5-40D8-A3E8-7BC4CBA69CCB}" presName="spaceBetweenRectangles" presStyleCnt="0"/>
      <dgm:spPr/>
    </dgm:pt>
    <dgm:pt modelId="{CC89616F-959D-493A-9121-BAFF78A722DE}" type="pres">
      <dgm:prSet presAssocID="{03EFDE76-0AF7-4C9C-BA8B-C462E5B9DB43}" presName="parentLin" presStyleCnt="0"/>
      <dgm:spPr/>
    </dgm:pt>
    <dgm:pt modelId="{9DDAA4A6-2CDA-4345-85DD-B6685897F66B}" type="pres">
      <dgm:prSet presAssocID="{03EFDE76-0AF7-4C9C-BA8B-C462E5B9DB43}" presName="parentLeftMargin" presStyleLbl="node1" presStyleIdx="1" presStyleCnt="3"/>
      <dgm:spPr/>
    </dgm:pt>
    <dgm:pt modelId="{074FB129-56F3-4381-8B79-910349574F70}" type="pres">
      <dgm:prSet presAssocID="{03EFDE76-0AF7-4C9C-BA8B-C462E5B9DB4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E64E8B9-7A23-424A-94AF-B494E91E9B18}" type="pres">
      <dgm:prSet presAssocID="{03EFDE76-0AF7-4C9C-BA8B-C462E5B9DB43}" presName="negativeSpace" presStyleCnt="0"/>
      <dgm:spPr/>
    </dgm:pt>
    <dgm:pt modelId="{3707C18C-86CC-494A-AD74-D0B697FAAB5B}" type="pres">
      <dgm:prSet presAssocID="{03EFDE76-0AF7-4C9C-BA8B-C462E5B9DB4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7D7D600-5CC4-4FFD-AD0B-5D337C270E42}" type="presOf" srcId="{03EFDE76-0AF7-4C9C-BA8B-C462E5B9DB43}" destId="{9DDAA4A6-2CDA-4345-85DD-B6685897F66B}" srcOrd="0" destOrd="0" presId="urn:microsoft.com/office/officeart/2005/8/layout/list1"/>
    <dgm:cxn modelId="{DBC2C234-6156-4112-A1C1-5DB3B1031D09}" srcId="{8F961A9D-9CAD-450A-B9F1-6A29F3560A5F}" destId="{666EDA8E-1BCB-4C38-A0FD-0905B3DDA257}" srcOrd="0" destOrd="0" parTransId="{5AD9CF2A-C72C-44C5-9B6E-2C2C68D7ECE0}" sibTransId="{697B940D-B986-4A8C-AC3F-81FA1B524850}"/>
    <dgm:cxn modelId="{828E385C-3D5D-4F29-B6B1-9E95D67CCA4E}" srcId="{8F961A9D-9CAD-450A-B9F1-6A29F3560A5F}" destId="{8683DB5E-F03C-43B0-9EFE-A6A503105713}" srcOrd="1" destOrd="0" parTransId="{A7A4BAB1-AC8F-4916-ADE9-7765766038F3}" sibTransId="{B593F551-C4C5-40D8-A3E8-7BC4CBA69CCB}"/>
    <dgm:cxn modelId="{07C5447C-E74F-4165-8B64-A2A0B84AA35F}" type="presOf" srcId="{8683DB5E-F03C-43B0-9EFE-A6A503105713}" destId="{F6275BDC-CA60-4B02-9B27-419C2DCCFED6}" srcOrd="1" destOrd="0" presId="urn:microsoft.com/office/officeart/2005/8/layout/list1"/>
    <dgm:cxn modelId="{65C4137E-C209-4A6B-ABAB-D18EE0AEAB4B}" type="presOf" srcId="{8F961A9D-9CAD-450A-B9F1-6A29F3560A5F}" destId="{BF418493-DA65-4A78-ABE9-DF991868A673}" srcOrd="0" destOrd="0" presId="urn:microsoft.com/office/officeart/2005/8/layout/list1"/>
    <dgm:cxn modelId="{2E483F81-82E5-4973-B9A8-5FD261FC3742}" type="presOf" srcId="{666EDA8E-1BCB-4C38-A0FD-0905B3DDA257}" destId="{98DBA743-3801-4BC6-9248-C8CBD19DDA64}" srcOrd="1" destOrd="0" presId="urn:microsoft.com/office/officeart/2005/8/layout/list1"/>
    <dgm:cxn modelId="{AE981195-5ACD-40E7-9D0E-483AC1C57E49}" type="presOf" srcId="{666EDA8E-1BCB-4C38-A0FD-0905B3DDA257}" destId="{9036F66C-6E7B-4E6D-A44D-7F123453F4C8}" srcOrd="0" destOrd="0" presId="urn:microsoft.com/office/officeart/2005/8/layout/list1"/>
    <dgm:cxn modelId="{7AD8109A-DD9A-49C4-8249-B25089063312}" type="presOf" srcId="{03EFDE76-0AF7-4C9C-BA8B-C462E5B9DB43}" destId="{074FB129-56F3-4381-8B79-910349574F70}" srcOrd="1" destOrd="0" presId="urn:microsoft.com/office/officeart/2005/8/layout/list1"/>
    <dgm:cxn modelId="{975E40A5-F5E7-4968-9D19-5659F28D2E18}" srcId="{8F961A9D-9CAD-450A-B9F1-6A29F3560A5F}" destId="{03EFDE76-0AF7-4C9C-BA8B-C462E5B9DB43}" srcOrd="2" destOrd="0" parTransId="{49588ACD-C386-474A-AA36-A13DB27DF875}" sibTransId="{AA512B74-E089-4D0B-93FA-E1B0B1FC20AA}"/>
    <dgm:cxn modelId="{2C302CAD-A976-49F7-9D64-06155EC81B0A}" type="presOf" srcId="{8683DB5E-F03C-43B0-9EFE-A6A503105713}" destId="{196AF412-16FE-444A-B5C0-1FF49078F28F}" srcOrd="0" destOrd="0" presId="urn:microsoft.com/office/officeart/2005/8/layout/list1"/>
    <dgm:cxn modelId="{453CF1C0-5CFC-4519-B1F1-3B42F2ED4E6A}" type="presParOf" srcId="{BF418493-DA65-4A78-ABE9-DF991868A673}" destId="{FA3D4AA0-699D-411C-8599-D9A352187548}" srcOrd="0" destOrd="0" presId="urn:microsoft.com/office/officeart/2005/8/layout/list1"/>
    <dgm:cxn modelId="{12881DE6-2AD4-4035-9130-19201FA1D1A4}" type="presParOf" srcId="{FA3D4AA0-699D-411C-8599-D9A352187548}" destId="{9036F66C-6E7B-4E6D-A44D-7F123453F4C8}" srcOrd="0" destOrd="0" presId="urn:microsoft.com/office/officeart/2005/8/layout/list1"/>
    <dgm:cxn modelId="{E7ECFF1E-AAA1-406F-B137-083018D85B1E}" type="presParOf" srcId="{FA3D4AA0-699D-411C-8599-D9A352187548}" destId="{98DBA743-3801-4BC6-9248-C8CBD19DDA64}" srcOrd="1" destOrd="0" presId="urn:microsoft.com/office/officeart/2005/8/layout/list1"/>
    <dgm:cxn modelId="{4046B423-4B8E-4604-8623-774F22E18647}" type="presParOf" srcId="{BF418493-DA65-4A78-ABE9-DF991868A673}" destId="{8214E0AF-9446-4012-8630-6C081E425043}" srcOrd="1" destOrd="0" presId="urn:microsoft.com/office/officeart/2005/8/layout/list1"/>
    <dgm:cxn modelId="{EFBE9B7D-B1CF-40B4-8DAC-E748ABFE17E0}" type="presParOf" srcId="{BF418493-DA65-4A78-ABE9-DF991868A673}" destId="{B812619C-B5FF-4683-86C0-4580326A20F5}" srcOrd="2" destOrd="0" presId="urn:microsoft.com/office/officeart/2005/8/layout/list1"/>
    <dgm:cxn modelId="{70155B62-D091-43FB-AFAC-CA6914EAF4C0}" type="presParOf" srcId="{BF418493-DA65-4A78-ABE9-DF991868A673}" destId="{FA1BB9DC-1B79-4A2C-A417-60216BE2F276}" srcOrd="3" destOrd="0" presId="urn:microsoft.com/office/officeart/2005/8/layout/list1"/>
    <dgm:cxn modelId="{EBFE8186-3B0C-4C76-BC20-02C0C7340B42}" type="presParOf" srcId="{BF418493-DA65-4A78-ABE9-DF991868A673}" destId="{EBE5BF5D-41BA-471E-90C8-013BD8AE48FA}" srcOrd="4" destOrd="0" presId="urn:microsoft.com/office/officeart/2005/8/layout/list1"/>
    <dgm:cxn modelId="{5D22C30D-EB46-48FB-9785-E7C28856C41C}" type="presParOf" srcId="{EBE5BF5D-41BA-471E-90C8-013BD8AE48FA}" destId="{196AF412-16FE-444A-B5C0-1FF49078F28F}" srcOrd="0" destOrd="0" presId="urn:microsoft.com/office/officeart/2005/8/layout/list1"/>
    <dgm:cxn modelId="{F1D86739-9540-4B9D-9101-600F2AE06B43}" type="presParOf" srcId="{EBE5BF5D-41BA-471E-90C8-013BD8AE48FA}" destId="{F6275BDC-CA60-4B02-9B27-419C2DCCFED6}" srcOrd="1" destOrd="0" presId="urn:microsoft.com/office/officeart/2005/8/layout/list1"/>
    <dgm:cxn modelId="{141E0BB3-D781-407D-8E16-8153F1250844}" type="presParOf" srcId="{BF418493-DA65-4A78-ABE9-DF991868A673}" destId="{5811C1EF-9152-431C-A7E1-08C99920E229}" srcOrd="5" destOrd="0" presId="urn:microsoft.com/office/officeart/2005/8/layout/list1"/>
    <dgm:cxn modelId="{D598A7F3-6C8B-4946-B638-45AC9C86B6C2}" type="presParOf" srcId="{BF418493-DA65-4A78-ABE9-DF991868A673}" destId="{ABB3C456-5F7F-45BF-B36C-BB05E0210A81}" srcOrd="6" destOrd="0" presId="urn:microsoft.com/office/officeart/2005/8/layout/list1"/>
    <dgm:cxn modelId="{98B49884-41D5-4C45-B955-E6683BD4AD21}" type="presParOf" srcId="{BF418493-DA65-4A78-ABE9-DF991868A673}" destId="{6B534256-7750-488F-8334-1BA16384705E}" srcOrd="7" destOrd="0" presId="urn:microsoft.com/office/officeart/2005/8/layout/list1"/>
    <dgm:cxn modelId="{F42E7043-B605-40EA-AA77-E3F5C12F0932}" type="presParOf" srcId="{BF418493-DA65-4A78-ABE9-DF991868A673}" destId="{CC89616F-959D-493A-9121-BAFF78A722DE}" srcOrd="8" destOrd="0" presId="urn:microsoft.com/office/officeart/2005/8/layout/list1"/>
    <dgm:cxn modelId="{2E5456E5-D475-4777-AD73-966F82828904}" type="presParOf" srcId="{CC89616F-959D-493A-9121-BAFF78A722DE}" destId="{9DDAA4A6-2CDA-4345-85DD-B6685897F66B}" srcOrd="0" destOrd="0" presId="urn:microsoft.com/office/officeart/2005/8/layout/list1"/>
    <dgm:cxn modelId="{27AAF1E7-E5BE-40CD-A732-80C6210614C1}" type="presParOf" srcId="{CC89616F-959D-493A-9121-BAFF78A722DE}" destId="{074FB129-56F3-4381-8B79-910349574F70}" srcOrd="1" destOrd="0" presId="urn:microsoft.com/office/officeart/2005/8/layout/list1"/>
    <dgm:cxn modelId="{8E757ADD-7005-4266-9741-2FEE229AA228}" type="presParOf" srcId="{BF418493-DA65-4A78-ABE9-DF991868A673}" destId="{EE64E8B9-7A23-424A-94AF-B494E91E9B18}" srcOrd="9" destOrd="0" presId="urn:microsoft.com/office/officeart/2005/8/layout/list1"/>
    <dgm:cxn modelId="{9C644599-B7AC-4BE5-BECC-BB4C0041077F}" type="presParOf" srcId="{BF418493-DA65-4A78-ABE9-DF991868A673}" destId="{3707C18C-86CC-494A-AD74-D0B697FAAB5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EDC2962-A74E-4922-816F-691235C4DD86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zh-CN" altLang="en-US"/>
        </a:p>
      </dgm:t>
    </dgm:pt>
    <dgm:pt modelId="{08CC6649-5AD5-4D53-94A4-47C4EB28266A}">
      <dgm:prSet phldrT="[文本]"/>
      <dgm:spPr/>
      <dgm:t>
        <a:bodyPr/>
        <a:lstStyle/>
        <a:p>
          <a:r>
            <a:rPr lang="zh-CN" altLang="en-US" dirty="0"/>
            <a:t>统计分析</a:t>
          </a:r>
        </a:p>
      </dgm:t>
    </dgm:pt>
    <dgm:pt modelId="{EAC93B74-64C5-4E93-A46F-FFE77AD077A0}" type="parTrans" cxnId="{730BEB48-5D8E-4820-A31A-53D6173BE4A3}">
      <dgm:prSet/>
      <dgm:spPr/>
      <dgm:t>
        <a:bodyPr/>
        <a:lstStyle/>
        <a:p>
          <a:endParaRPr lang="zh-CN" altLang="en-US"/>
        </a:p>
      </dgm:t>
    </dgm:pt>
    <dgm:pt modelId="{184EE3FF-3D3B-4B50-B918-03E059FFFBAC}" type="sibTrans" cxnId="{730BEB48-5D8E-4820-A31A-53D6173BE4A3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6B9D63CE-1F3E-4376-9568-0BC35C5E9082}">
      <dgm:prSet phldrT="[文本]"/>
      <dgm:spPr/>
      <dgm:t>
        <a:bodyPr/>
        <a:lstStyle/>
        <a:p>
          <a:r>
            <a:rPr lang="zh-CN" altLang="en-US" dirty="0"/>
            <a:t>指标应用</a:t>
          </a:r>
        </a:p>
      </dgm:t>
    </dgm:pt>
    <dgm:pt modelId="{AE325803-4BE5-4E73-B91D-924733BA539C}" type="parTrans" cxnId="{7513C65F-CBB4-494C-9B94-0BB44FFBFDD9}">
      <dgm:prSet/>
      <dgm:spPr/>
      <dgm:t>
        <a:bodyPr/>
        <a:lstStyle/>
        <a:p>
          <a:endParaRPr lang="zh-CN" altLang="en-US"/>
        </a:p>
      </dgm:t>
    </dgm:pt>
    <dgm:pt modelId="{7785A1B7-CF71-4EB4-B5A2-D68C345914E0}" type="sibTrans" cxnId="{7513C65F-CBB4-494C-9B94-0BB44FFBFDD9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FC2908A7-05FC-4CE3-B106-E399A8725832}">
      <dgm:prSet phldrT="[文本]"/>
      <dgm:spPr/>
      <dgm:t>
        <a:bodyPr/>
        <a:lstStyle/>
        <a:p>
          <a:r>
            <a:rPr lang="zh-CN" altLang="en-US" dirty="0"/>
            <a:t>可视化展示</a:t>
          </a:r>
        </a:p>
      </dgm:t>
    </dgm:pt>
    <dgm:pt modelId="{4E7A7A15-9158-40E6-96FC-4E8E69B835BF}" type="parTrans" cxnId="{86D9C282-C0FB-4D4A-8D53-F3CE26ABE85A}">
      <dgm:prSet/>
      <dgm:spPr/>
      <dgm:t>
        <a:bodyPr/>
        <a:lstStyle/>
        <a:p>
          <a:endParaRPr lang="zh-CN" altLang="en-US"/>
        </a:p>
      </dgm:t>
    </dgm:pt>
    <dgm:pt modelId="{3EC04545-5B59-4029-9C47-7121C67EF30B}" type="sibTrans" cxnId="{86D9C282-C0FB-4D4A-8D53-F3CE26ABE85A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zh-CN" altLang="en-US"/>
        </a:p>
      </dgm:t>
    </dgm:pt>
    <dgm:pt modelId="{6B29B8B7-6E6D-4322-B21A-CD80B4A70ABA}" type="pres">
      <dgm:prSet presAssocID="{5EDC2962-A74E-4922-816F-691235C4DD86}" presName="Name0" presStyleCnt="0">
        <dgm:presLayoutVars>
          <dgm:chMax val="7"/>
          <dgm:chPref val="7"/>
          <dgm:dir/>
        </dgm:presLayoutVars>
      </dgm:prSet>
      <dgm:spPr/>
    </dgm:pt>
    <dgm:pt modelId="{22A4E96F-0B2F-45E5-82F4-6E1A689B744B}" type="pres">
      <dgm:prSet presAssocID="{5EDC2962-A74E-4922-816F-691235C4DD86}" presName="dot1" presStyleLbl="alignNode1" presStyleIdx="0" presStyleCnt="12"/>
      <dgm:spPr/>
    </dgm:pt>
    <dgm:pt modelId="{85FB67AD-D6FC-4227-BA35-DBF34CC1C6A2}" type="pres">
      <dgm:prSet presAssocID="{5EDC2962-A74E-4922-816F-691235C4DD86}" presName="dot2" presStyleLbl="alignNode1" presStyleIdx="1" presStyleCnt="12"/>
      <dgm:spPr/>
    </dgm:pt>
    <dgm:pt modelId="{E143DEC3-1E78-4239-886F-585F201FADBA}" type="pres">
      <dgm:prSet presAssocID="{5EDC2962-A74E-4922-816F-691235C4DD86}" presName="dot3" presStyleLbl="alignNode1" presStyleIdx="2" presStyleCnt="12"/>
      <dgm:spPr/>
    </dgm:pt>
    <dgm:pt modelId="{710E7CBB-6C8C-4318-8ACA-7A8860D3A79A}" type="pres">
      <dgm:prSet presAssocID="{5EDC2962-A74E-4922-816F-691235C4DD86}" presName="dot4" presStyleLbl="alignNode1" presStyleIdx="3" presStyleCnt="12"/>
      <dgm:spPr/>
    </dgm:pt>
    <dgm:pt modelId="{7B181391-0964-4B21-95B5-84C79753C674}" type="pres">
      <dgm:prSet presAssocID="{5EDC2962-A74E-4922-816F-691235C4DD86}" presName="dot5" presStyleLbl="alignNode1" presStyleIdx="4" presStyleCnt="12"/>
      <dgm:spPr/>
    </dgm:pt>
    <dgm:pt modelId="{94CA1E38-C32A-4181-B29D-70424C83E570}" type="pres">
      <dgm:prSet presAssocID="{5EDC2962-A74E-4922-816F-691235C4DD86}" presName="dotArrow1" presStyleLbl="alignNode1" presStyleIdx="5" presStyleCnt="12"/>
      <dgm:spPr/>
    </dgm:pt>
    <dgm:pt modelId="{98E37EFD-9908-4BB4-A770-D52C36838CB4}" type="pres">
      <dgm:prSet presAssocID="{5EDC2962-A74E-4922-816F-691235C4DD86}" presName="dotArrow2" presStyleLbl="alignNode1" presStyleIdx="6" presStyleCnt="12"/>
      <dgm:spPr/>
    </dgm:pt>
    <dgm:pt modelId="{B51D547A-9966-400D-AF1E-591E904B9BFA}" type="pres">
      <dgm:prSet presAssocID="{5EDC2962-A74E-4922-816F-691235C4DD86}" presName="dotArrow3" presStyleLbl="alignNode1" presStyleIdx="7" presStyleCnt="12"/>
      <dgm:spPr/>
    </dgm:pt>
    <dgm:pt modelId="{A0448650-6097-4E08-B30B-211029BDFF3B}" type="pres">
      <dgm:prSet presAssocID="{5EDC2962-A74E-4922-816F-691235C4DD86}" presName="dotArrow4" presStyleLbl="alignNode1" presStyleIdx="8" presStyleCnt="12"/>
      <dgm:spPr/>
    </dgm:pt>
    <dgm:pt modelId="{35D54EE4-409A-4B78-9FED-74D8B0937CE1}" type="pres">
      <dgm:prSet presAssocID="{5EDC2962-A74E-4922-816F-691235C4DD86}" presName="dotArrow5" presStyleLbl="alignNode1" presStyleIdx="9" presStyleCnt="12"/>
      <dgm:spPr/>
    </dgm:pt>
    <dgm:pt modelId="{4A895452-ECFF-4750-BC9B-2C7AF6B82551}" type="pres">
      <dgm:prSet presAssocID="{5EDC2962-A74E-4922-816F-691235C4DD86}" presName="dotArrow6" presStyleLbl="alignNode1" presStyleIdx="10" presStyleCnt="12"/>
      <dgm:spPr/>
    </dgm:pt>
    <dgm:pt modelId="{F70DE9D4-7D26-4B12-8E2D-ADBA69C6CBC9}" type="pres">
      <dgm:prSet presAssocID="{5EDC2962-A74E-4922-816F-691235C4DD86}" presName="dotArrow7" presStyleLbl="alignNode1" presStyleIdx="11" presStyleCnt="12"/>
      <dgm:spPr/>
    </dgm:pt>
    <dgm:pt modelId="{AFBB2716-47DB-4950-B59B-66E4823AD6D6}" type="pres">
      <dgm:prSet presAssocID="{08CC6649-5AD5-4D53-94A4-47C4EB28266A}" presName="parTx1" presStyleLbl="node1" presStyleIdx="0" presStyleCnt="3"/>
      <dgm:spPr/>
    </dgm:pt>
    <dgm:pt modelId="{BD9116EF-E9F0-48E5-887B-3A7E499C856E}" type="pres">
      <dgm:prSet presAssocID="{184EE3FF-3D3B-4B50-B918-03E059FFFBAC}" presName="picture1" presStyleCnt="0"/>
      <dgm:spPr/>
    </dgm:pt>
    <dgm:pt modelId="{85A4AB6B-FD85-444B-854F-D3329169DC3B}" type="pres">
      <dgm:prSet presAssocID="{184EE3FF-3D3B-4B50-B918-03E059FFFBAC}" presName="imageRepeatNode" presStyleLbl="fgImgPlace1" presStyleIdx="0" presStyleCnt="3"/>
      <dgm:spPr/>
    </dgm:pt>
    <dgm:pt modelId="{6615D748-B90A-44BE-A45E-37916AB021F9}" type="pres">
      <dgm:prSet presAssocID="{6B9D63CE-1F3E-4376-9568-0BC35C5E9082}" presName="parTx2" presStyleLbl="node1" presStyleIdx="1" presStyleCnt="3"/>
      <dgm:spPr/>
    </dgm:pt>
    <dgm:pt modelId="{99C16253-B6C0-4CF5-9743-0A499B8C35B9}" type="pres">
      <dgm:prSet presAssocID="{7785A1B7-CF71-4EB4-B5A2-D68C345914E0}" presName="picture2" presStyleCnt="0"/>
      <dgm:spPr/>
    </dgm:pt>
    <dgm:pt modelId="{ACB79306-1BAD-4C3B-A612-6D306A961446}" type="pres">
      <dgm:prSet presAssocID="{7785A1B7-CF71-4EB4-B5A2-D68C345914E0}" presName="imageRepeatNode" presStyleLbl="fgImgPlace1" presStyleIdx="1" presStyleCnt="3"/>
      <dgm:spPr/>
    </dgm:pt>
    <dgm:pt modelId="{12050DAC-F21F-4E0F-9926-C1BD54872180}" type="pres">
      <dgm:prSet presAssocID="{FC2908A7-05FC-4CE3-B106-E399A8725832}" presName="parTx3" presStyleLbl="node1" presStyleIdx="2" presStyleCnt="3"/>
      <dgm:spPr/>
    </dgm:pt>
    <dgm:pt modelId="{D8ABFD82-F0B4-4ACB-A218-EF117BEDBEDC}" type="pres">
      <dgm:prSet presAssocID="{3EC04545-5B59-4029-9C47-7121C67EF30B}" presName="picture3" presStyleCnt="0"/>
      <dgm:spPr/>
    </dgm:pt>
    <dgm:pt modelId="{3171E7C3-7DCE-41D1-9D0C-29220360D5BF}" type="pres">
      <dgm:prSet presAssocID="{3EC04545-5B59-4029-9C47-7121C67EF30B}" presName="imageRepeatNode" presStyleLbl="fgImgPlace1" presStyleIdx="2" presStyleCnt="3"/>
      <dgm:spPr/>
    </dgm:pt>
  </dgm:ptLst>
  <dgm:cxnLst>
    <dgm:cxn modelId="{B5A82524-D1FF-4294-B070-B06A6120F214}" type="presOf" srcId="{184EE3FF-3D3B-4B50-B918-03E059FFFBAC}" destId="{85A4AB6B-FD85-444B-854F-D3329169DC3B}" srcOrd="0" destOrd="0" presId="urn:microsoft.com/office/officeart/2008/layout/AscendingPictureAccentProcess"/>
    <dgm:cxn modelId="{EB777827-5A17-4440-92E9-23FA4EF8D2A6}" type="presOf" srcId="{5EDC2962-A74E-4922-816F-691235C4DD86}" destId="{6B29B8B7-6E6D-4322-B21A-CD80B4A70ABA}" srcOrd="0" destOrd="0" presId="urn:microsoft.com/office/officeart/2008/layout/AscendingPictureAccentProcess"/>
    <dgm:cxn modelId="{1D5B295C-0789-48C1-B612-3098193EE287}" type="presOf" srcId="{7785A1B7-CF71-4EB4-B5A2-D68C345914E0}" destId="{ACB79306-1BAD-4C3B-A612-6D306A961446}" srcOrd="0" destOrd="0" presId="urn:microsoft.com/office/officeart/2008/layout/AscendingPictureAccentProcess"/>
    <dgm:cxn modelId="{7513C65F-CBB4-494C-9B94-0BB44FFBFDD9}" srcId="{5EDC2962-A74E-4922-816F-691235C4DD86}" destId="{6B9D63CE-1F3E-4376-9568-0BC35C5E9082}" srcOrd="1" destOrd="0" parTransId="{AE325803-4BE5-4E73-B91D-924733BA539C}" sibTransId="{7785A1B7-CF71-4EB4-B5A2-D68C345914E0}"/>
    <dgm:cxn modelId="{730BEB48-5D8E-4820-A31A-53D6173BE4A3}" srcId="{5EDC2962-A74E-4922-816F-691235C4DD86}" destId="{08CC6649-5AD5-4D53-94A4-47C4EB28266A}" srcOrd="0" destOrd="0" parTransId="{EAC93B74-64C5-4E93-A46F-FFE77AD077A0}" sibTransId="{184EE3FF-3D3B-4B50-B918-03E059FFFBAC}"/>
    <dgm:cxn modelId="{86D9C282-C0FB-4D4A-8D53-F3CE26ABE85A}" srcId="{5EDC2962-A74E-4922-816F-691235C4DD86}" destId="{FC2908A7-05FC-4CE3-B106-E399A8725832}" srcOrd="2" destOrd="0" parTransId="{4E7A7A15-9158-40E6-96FC-4E8E69B835BF}" sibTransId="{3EC04545-5B59-4029-9C47-7121C67EF30B}"/>
    <dgm:cxn modelId="{A74D0C9B-A255-4C08-A3EA-64965D08B5D5}" type="presOf" srcId="{FC2908A7-05FC-4CE3-B106-E399A8725832}" destId="{12050DAC-F21F-4E0F-9926-C1BD54872180}" srcOrd="0" destOrd="0" presId="urn:microsoft.com/office/officeart/2008/layout/AscendingPictureAccentProcess"/>
    <dgm:cxn modelId="{6013F5CD-6BBE-4887-9F91-79E0420C0480}" type="presOf" srcId="{08CC6649-5AD5-4D53-94A4-47C4EB28266A}" destId="{AFBB2716-47DB-4950-B59B-66E4823AD6D6}" srcOrd="0" destOrd="0" presId="urn:microsoft.com/office/officeart/2008/layout/AscendingPictureAccentProcess"/>
    <dgm:cxn modelId="{C9A963D4-508D-4B11-8117-702DCACE093B}" type="presOf" srcId="{3EC04545-5B59-4029-9C47-7121C67EF30B}" destId="{3171E7C3-7DCE-41D1-9D0C-29220360D5BF}" srcOrd="0" destOrd="0" presId="urn:microsoft.com/office/officeart/2008/layout/AscendingPictureAccentProcess"/>
    <dgm:cxn modelId="{D51FA7DF-CC89-4B92-A2C5-5C34FFCDAFF5}" type="presOf" srcId="{6B9D63CE-1F3E-4376-9568-0BC35C5E9082}" destId="{6615D748-B90A-44BE-A45E-37916AB021F9}" srcOrd="0" destOrd="0" presId="urn:microsoft.com/office/officeart/2008/layout/AscendingPictureAccentProcess"/>
    <dgm:cxn modelId="{5066E269-183D-476A-A9B5-F9BCF6DF3417}" type="presParOf" srcId="{6B29B8B7-6E6D-4322-B21A-CD80B4A70ABA}" destId="{22A4E96F-0B2F-45E5-82F4-6E1A689B744B}" srcOrd="0" destOrd="0" presId="urn:microsoft.com/office/officeart/2008/layout/AscendingPictureAccentProcess"/>
    <dgm:cxn modelId="{C0406837-8361-467E-8326-CF9F9DE415EF}" type="presParOf" srcId="{6B29B8B7-6E6D-4322-B21A-CD80B4A70ABA}" destId="{85FB67AD-D6FC-4227-BA35-DBF34CC1C6A2}" srcOrd="1" destOrd="0" presId="urn:microsoft.com/office/officeart/2008/layout/AscendingPictureAccentProcess"/>
    <dgm:cxn modelId="{FDF4893B-A660-4D8E-A960-5A61AAA1E8B2}" type="presParOf" srcId="{6B29B8B7-6E6D-4322-B21A-CD80B4A70ABA}" destId="{E143DEC3-1E78-4239-886F-585F201FADBA}" srcOrd="2" destOrd="0" presId="urn:microsoft.com/office/officeart/2008/layout/AscendingPictureAccentProcess"/>
    <dgm:cxn modelId="{587D3E3C-65C9-40EE-8230-652DEEBC8670}" type="presParOf" srcId="{6B29B8B7-6E6D-4322-B21A-CD80B4A70ABA}" destId="{710E7CBB-6C8C-4318-8ACA-7A8860D3A79A}" srcOrd="3" destOrd="0" presId="urn:microsoft.com/office/officeart/2008/layout/AscendingPictureAccentProcess"/>
    <dgm:cxn modelId="{1504E22E-D5DA-4701-921D-1D2A9634D6FE}" type="presParOf" srcId="{6B29B8B7-6E6D-4322-B21A-CD80B4A70ABA}" destId="{7B181391-0964-4B21-95B5-84C79753C674}" srcOrd="4" destOrd="0" presId="urn:microsoft.com/office/officeart/2008/layout/AscendingPictureAccentProcess"/>
    <dgm:cxn modelId="{D8C1DC85-EC01-4971-BD76-D5E655E09A9C}" type="presParOf" srcId="{6B29B8B7-6E6D-4322-B21A-CD80B4A70ABA}" destId="{94CA1E38-C32A-4181-B29D-70424C83E570}" srcOrd="5" destOrd="0" presId="urn:microsoft.com/office/officeart/2008/layout/AscendingPictureAccentProcess"/>
    <dgm:cxn modelId="{800CEA11-F740-47C9-84BC-53BBC8362FA2}" type="presParOf" srcId="{6B29B8B7-6E6D-4322-B21A-CD80B4A70ABA}" destId="{98E37EFD-9908-4BB4-A770-D52C36838CB4}" srcOrd="6" destOrd="0" presId="urn:microsoft.com/office/officeart/2008/layout/AscendingPictureAccentProcess"/>
    <dgm:cxn modelId="{FC8C4AAB-498E-49A1-AC42-3F248720797D}" type="presParOf" srcId="{6B29B8B7-6E6D-4322-B21A-CD80B4A70ABA}" destId="{B51D547A-9966-400D-AF1E-591E904B9BFA}" srcOrd="7" destOrd="0" presId="urn:microsoft.com/office/officeart/2008/layout/AscendingPictureAccentProcess"/>
    <dgm:cxn modelId="{44180656-D69F-497A-AD62-78F694B577C3}" type="presParOf" srcId="{6B29B8B7-6E6D-4322-B21A-CD80B4A70ABA}" destId="{A0448650-6097-4E08-B30B-211029BDFF3B}" srcOrd="8" destOrd="0" presId="urn:microsoft.com/office/officeart/2008/layout/AscendingPictureAccentProcess"/>
    <dgm:cxn modelId="{AB70406A-046E-4CCA-90ED-E8E9C91D0EE6}" type="presParOf" srcId="{6B29B8B7-6E6D-4322-B21A-CD80B4A70ABA}" destId="{35D54EE4-409A-4B78-9FED-74D8B0937CE1}" srcOrd="9" destOrd="0" presId="urn:microsoft.com/office/officeart/2008/layout/AscendingPictureAccentProcess"/>
    <dgm:cxn modelId="{E3146665-6F92-4F65-BAAC-022FF60C1E71}" type="presParOf" srcId="{6B29B8B7-6E6D-4322-B21A-CD80B4A70ABA}" destId="{4A895452-ECFF-4750-BC9B-2C7AF6B82551}" srcOrd="10" destOrd="0" presId="urn:microsoft.com/office/officeart/2008/layout/AscendingPictureAccentProcess"/>
    <dgm:cxn modelId="{C045CC2F-528A-48B0-948F-C559DB9FF1FE}" type="presParOf" srcId="{6B29B8B7-6E6D-4322-B21A-CD80B4A70ABA}" destId="{F70DE9D4-7D26-4B12-8E2D-ADBA69C6CBC9}" srcOrd="11" destOrd="0" presId="urn:microsoft.com/office/officeart/2008/layout/AscendingPictureAccentProcess"/>
    <dgm:cxn modelId="{326F912D-2B35-4C2E-9C5C-1C85A14D7374}" type="presParOf" srcId="{6B29B8B7-6E6D-4322-B21A-CD80B4A70ABA}" destId="{AFBB2716-47DB-4950-B59B-66E4823AD6D6}" srcOrd="12" destOrd="0" presId="urn:microsoft.com/office/officeart/2008/layout/AscendingPictureAccentProcess"/>
    <dgm:cxn modelId="{61C2C597-F09B-4A33-A947-F5CE85B85D64}" type="presParOf" srcId="{6B29B8B7-6E6D-4322-B21A-CD80B4A70ABA}" destId="{BD9116EF-E9F0-48E5-887B-3A7E499C856E}" srcOrd="13" destOrd="0" presId="urn:microsoft.com/office/officeart/2008/layout/AscendingPictureAccentProcess"/>
    <dgm:cxn modelId="{DBC35718-5AF4-41CF-93D0-D304DB11B044}" type="presParOf" srcId="{BD9116EF-E9F0-48E5-887B-3A7E499C856E}" destId="{85A4AB6B-FD85-444B-854F-D3329169DC3B}" srcOrd="0" destOrd="0" presId="urn:microsoft.com/office/officeart/2008/layout/AscendingPictureAccentProcess"/>
    <dgm:cxn modelId="{A9E81E58-0659-4C2A-B1D8-8DDBA2749725}" type="presParOf" srcId="{6B29B8B7-6E6D-4322-B21A-CD80B4A70ABA}" destId="{6615D748-B90A-44BE-A45E-37916AB021F9}" srcOrd="14" destOrd="0" presId="urn:microsoft.com/office/officeart/2008/layout/AscendingPictureAccentProcess"/>
    <dgm:cxn modelId="{45F9424C-CA80-4893-8FCF-E7DE208B94BC}" type="presParOf" srcId="{6B29B8B7-6E6D-4322-B21A-CD80B4A70ABA}" destId="{99C16253-B6C0-4CF5-9743-0A499B8C35B9}" srcOrd="15" destOrd="0" presId="urn:microsoft.com/office/officeart/2008/layout/AscendingPictureAccentProcess"/>
    <dgm:cxn modelId="{F4805590-2673-48C2-AD84-82A6F9FC7008}" type="presParOf" srcId="{99C16253-B6C0-4CF5-9743-0A499B8C35B9}" destId="{ACB79306-1BAD-4C3B-A612-6D306A961446}" srcOrd="0" destOrd="0" presId="urn:microsoft.com/office/officeart/2008/layout/AscendingPictureAccentProcess"/>
    <dgm:cxn modelId="{229EF01C-6C02-450C-97A6-64FBD4563962}" type="presParOf" srcId="{6B29B8B7-6E6D-4322-B21A-CD80B4A70ABA}" destId="{12050DAC-F21F-4E0F-9926-C1BD54872180}" srcOrd="16" destOrd="0" presId="urn:microsoft.com/office/officeart/2008/layout/AscendingPictureAccentProcess"/>
    <dgm:cxn modelId="{7DB96EF2-03D3-41B3-B723-78447F23B1E8}" type="presParOf" srcId="{6B29B8B7-6E6D-4322-B21A-CD80B4A70ABA}" destId="{D8ABFD82-F0B4-4ACB-A218-EF117BEDBEDC}" srcOrd="17" destOrd="0" presId="urn:microsoft.com/office/officeart/2008/layout/AscendingPictureAccentProcess"/>
    <dgm:cxn modelId="{9A6EDEFE-8358-495C-AB67-CD032CE4E12E}" type="presParOf" srcId="{D8ABFD82-F0B4-4ACB-A218-EF117BEDBEDC}" destId="{3171E7C3-7DCE-41D1-9D0C-29220360D5B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5EDC2962-A74E-4922-816F-691235C4DD86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08CC6649-5AD5-4D53-94A4-47C4EB28266A}">
      <dgm:prSet phldrT="[文本]"/>
      <dgm:spPr/>
      <dgm:t>
        <a:bodyPr/>
        <a:lstStyle/>
        <a:p>
          <a:r>
            <a:rPr lang="zh-CN" altLang="en-US" dirty="0"/>
            <a:t>统计分析</a:t>
          </a:r>
        </a:p>
      </dgm:t>
    </dgm:pt>
    <dgm:pt modelId="{EAC93B74-64C5-4E93-A46F-FFE77AD077A0}" type="parTrans" cxnId="{730BEB48-5D8E-4820-A31A-53D6173BE4A3}">
      <dgm:prSet/>
      <dgm:spPr/>
      <dgm:t>
        <a:bodyPr/>
        <a:lstStyle/>
        <a:p>
          <a:endParaRPr lang="zh-CN" altLang="en-US"/>
        </a:p>
      </dgm:t>
    </dgm:pt>
    <dgm:pt modelId="{184EE3FF-3D3B-4B50-B918-03E059FFFBAC}" type="sibTrans" cxnId="{730BEB48-5D8E-4820-A31A-53D6173BE4A3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6B9D63CE-1F3E-4376-9568-0BC35C5E9082}">
      <dgm:prSet phldrT="[文本]"/>
      <dgm:spPr/>
      <dgm:t>
        <a:bodyPr/>
        <a:lstStyle/>
        <a:p>
          <a:r>
            <a:rPr lang="zh-CN" altLang="en-US" dirty="0"/>
            <a:t>指标应用</a:t>
          </a:r>
        </a:p>
      </dgm:t>
    </dgm:pt>
    <dgm:pt modelId="{AE325803-4BE5-4E73-B91D-924733BA539C}" type="parTrans" cxnId="{7513C65F-CBB4-494C-9B94-0BB44FFBFDD9}">
      <dgm:prSet/>
      <dgm:spPr/>
      <dgm:t>
        <a:bodyPr/>
        <a:lstStyle/>
        <a:p>
          <a:endParaRPr lang="zh-CN" altLang="en-US"/>
        </a:p>
      </dgm:t>
    </dgm:pt>
    <dgm:pt modelId="{7785A1B7-CF71-4EB4-B5A2-D68C345914E0}" type="sibTrans" cxnId="{7513C65F-CBB4-494C-9B94-0BB44FFBFDD9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FC2908A7-05FC-4CE3-B106-E399A8725832}">
      <dgm:prSet phldrT="[文本]"/>
      <dgm:spPr/>
      <dgm:t>
        <a:bodyPr/>
        <a:lstStyle/>
        <a:p>
          <a:r>
            <a:rPr lang="zh-CN" altLang="en-US" dirty="0"/>
            <a:t>可视化展示</a:t>
          </a:r>
        </a:p>
      </dgm:t>
    </dgm:pt>
    <dgm:pt modelId="{4E7A7A15-9158-40E6-96FC-4E8E69B835BF}" type="parTrans" cxnId="{86D9C282-C0FB-4D4A-8D53-F3CE26ABE85A}">
      <dgm:prSet/>
      <dgm:spPr/>
      <dgm:t>
        <a:bodyPr/>
        <a:lstStyle/>
        <a:p>
          <a:endParaRPr lang="zh-CN" altLang="en-US"/>
        </a:p>
      </dgm:t>
    </dgm:pt>
    <dgm:pt modelId="{3EC04545-5B59-4029-9C47-7121C67EF30B}" type="sibTrans" cxnId="{86D9C282-C0FB-4D4A-8D53-F3CE26ABE85A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  <dgm:t>
        <a:bodyPr/>
        <a:lstStyle/>
        <a:p>
          <a:endParaRPr lang="zh-CN" altLang="en-US"/>
        </a:p>
      </dgm:t>
    </dgm:pt>
    <dgm:pt modelId="{6B29B8B7-6E6D-4322-B21A-CD80B4A70ABA}" type="pres">
      <dgm:prSet presAssocID="{5EDC2962-A74E-4922-816F-691235C4DD86}" presName="Name0" presStyleCnt="0">
        <dgm:presLayoutVars>
          <dgm:chMax val="7"/>
          <dgm:chPref val="7"/>
          <dgm:dir/>
        </dgm:presLayoutVars>
      </dgm:prSet>
      <dgm:spPr/>
    </dgm:pt>
    <dgm:pt modelId="{22A4E96F-0B2F-45E5-82F4-6E1A689B744B}" type="pres">
      <dgm:prSet presAssocID="{5EDC2962-A74E-4922-816F-691235C4DD86}" presName="dot1" presStyleLbl="alignNode1" presStyleIdx="0" presStyleCnt="12"/>
      <dgm:spPr/>
    </dgm:pt>
    <dgm:pt modelId="{85FB67AD-D6FC-4227-BA35-DBF34CC1C6A2}" type="pres">
      <dgm:prSet presAssocID="{5EDC2962-A74E-4922-816F-691235C4DD86}" presName="dot2" presStyleLbl="alignNode1" presStyleIdx="1" presStyleCnt="12"/>
      <dgm:spPr/>
    </dgm:pt>
    <dgm:pt modelId="{E143DEC3-1E78-4239-886F-585F201FADBA}" type="pres">
      <dgm:prSet presAssocID="{5EDC2962-A74E-4922-816F-691235C4DD86}" presName="dot3" presStyleLbl="alignNode1" presStyleIdx="2" presStyleCnt="12"/>
      <dgm:spPr/>
    </dgm:pt>
    <dgm:pt modelId="{710E7CBB-6C8C-4318-8ACA-7A8860D3A79A}" type="pres">
      <dgm:prSet presAssocID="{5EDC2962-A74E-4922-816F-691235C4DD86}" presName="dot4" presStyleLbl="alignNode1" presStyleIdx="3" presStyleCnt="12"/>
      <dgm:spPr/>
    </dgm:pt>
    <dgm:pt modelId="{7B181391-0964-4B21-95B5-84C79753C674}" type="pres">
      <dgm:prSet presAssocID="{5EDC2962-A74E-4922-816F-691235C4DD86}" presName="dot5" presStyleLbl="alignNode1" presStyleIdx="4" presStyleCnt="12"/>
      <dgm:spPr/>
    </dgm:pt>
    <dgm:pt modelId="{94CA1E38-C32A-4181-B29D-70424C83E570}" type="pres">
      <dgm:prSet presAssocID="{5EDC2962-A74E-4922-816F-691235C4DD86}" presName="dotArrow1" presStyleLbl="alignNode1" presStyleIdx="5" presStyleCnt="12"/>
      <dgm:spPr/>
    </dgm:pt>
    <dgm:pt modelId="{98E37EFD-9908-4BB4-A770-D52C36838CB4}" type="pres">
      <dgm:prSet presAssocID="{5EDC2962-A74E-4922-816F-691235C4DD86}" presName="dotArrow2" presStyleLbl="alignNode1" presStyleIdx="6" presStyleCnt="12"/>
      <dgm:spPr/>
    </dgm:pt>
    <dgm:pt modelId="{B51D547A-9966-400D-AF1E-591E904B9BFA}" type="pres">
      <dgm:prSet presAssocID="{5EDC2962-A74E-4922-816F-691235C4DD86}" presName="dotArrow3" presStyleLbl="alignNode1" presStyleIdx="7" presStyleCnt="12"/>
      <dgm:spPr/>
    </dgm:pt>
    <dgm:pt modelId="{A0448650-6097-4E08-B30B-211029BDFF3B}" type="pres">
      <dgm:prSet presAssocID="{5EDC2962-A74E-4922-816F-691235C4DD86}" presName="dotArrow4" presStyleLbl="alignNode1" presStyleIdx="8" presStyleCnt="12"/>
      <dgm:spPr/>
    </dgm:pt>
    <dgm:pt modelId="{35D54EE4-409A-4B78-9FED-74D8B0937CE1}" type="pres">
      <dgm:prSet presAssocID="{5EDC2962-A74E-4922-816F-691235C4DD86}" presName="dotArrow5" presStyleLbl="alignNode1" presStyleIdx="9" presStyleCnt="12"/>
      <dgm:spPr/>
    </dgm:pt>
    <dgm:pt modelId="{4A895452-ECFF-4750-BC9B-2C7AF6B82551}" type="pres">
      <dgm:prSet presAssocID="{5EDC2962-A74E-4922-816F-691235C4DD86}" presName="dotArrow6" presStyleLbl="alignNode1" presStyleIdx="10" presStyleCnt="12"/>
      <dgm:spPr/>
    </dgm:pt>
    <dgm:pt modelId="{F70DE9D4-7D26-4B12-8E2D-ADBA69C6CBC9}" type="pres">
      <dgm:prSet presAssocID="{5EDC2962-A74E-4922-816F-691235C4DD86}" presName="dotArrow7" presStyleLbl="alignNode1" presStyleIdx="11" presStyleCnt="12"/>
      <dgm:spPr/>
    </dgm:pt>
    <dgm:pt modelId="{AFBB2716-47DB-4950-B59B-66E4823AD6D6}" type="pres">
      <dgm:prSet presAssocID="{08CC6649-5AD5-4D53-94A4-47C4EB28266A}" presName="parTx1" presStyleLbl="node1" presStyleIdx="0" presStyleCnt="3"/>
      <dgm:spPr/>
    </dgm:pt>
    <dgm:pt modelId="{BD9116EF-E9F0-48E5-887B-3A7E499C856E}" type="pres">
      <dgm:prSet presAssocID="{184EE3FF-3D3B-4B50-B918-03E059FFFBAC}" presName="picture1" presStyleCnt="0"/>
      <dgm:spPr/>
    </dgm:pt>
    <dgm:pt modelId="{85A4AB6B-FD85-444B-854F-D3329169DC3B}" type="pres">
      <dgm:prSet presAssocID="{184EE3FF-3D3B-4B50-B918-03E059FFFBAC}" presName="imageRepeatNode" presStyleLbl="fgImgPlace1" presStyleIdx="0" presStyleCnt="3"/>
      <dgm:spPr/>
    </dgm:pt>
    <dgm:pt modelId="{6615D748-B90A-44BE-A45E-37916AB021F9}" type="pres">
      <dgm:prSet presAssocID="{6B9D63CE-1F3E-4376-9568-0BC35C5E9082}" presName="parTx2" presStyleLbl="node1" presStyleIdx="1" presStyleCnt="3"/>
      <dgm:spPr/>
    </dgm:pt>
    <dgm:pt modelId="{99C16253-B6C0-4CF5-9743-0A499B8C35B9}" type="pres">
      <dgm:prSet presAssocID="{7785A1B7-CF71-4EB4-B5A2-D68C345914E0}" presName="picture2" presStyleCnt="0"/>
      <dgm:spPr/>
    </dgm:pt>
    <dgm:pt modelId="{ACB79306-1BAD-4C3B-A612-6D306A961446}" type="pres">
      <dgm:prSet presAssocID="{7785A1B7-CF71-4EB4-B5A2-D68C345914E0}" presName="imageRepeatNode" presStyleLbl="fgImgPlace1" presStyleIdx="1" presStyleCnt="3"/>
      <dgm:spPr/>
    </dgm:pt>
    <dgm:pt modelId="{12050DAC-F21F-4E0F-9926-C1BD54872180}" type="pres">
      <dgm:prSet presAssocID="{FC2908A7-05FC-4CE3-B106-E399A8725832}" presName="parTx3" presStyleLbl="node1" presStyleIdx="2" presStyleCnt="3"/>
      <dgm:spPr/>
    </dgm:pt>
    <dgm:pt modelId="{D8ABFD82-F0B4-4ACB-A218-EF117BEDBEDC}" type="pres">
      <dgm:prSet presAssocID="{3EC04545-5B59-4029-9C47-7121C67EF30B}" presName="picture3" presStyleCnt="0"/>
      <dgm:spPr/>
    </dgm:pt>
    <dgm:pt modelId="{3171E7C3-7DCE-41D1-9D0C-29220360D5BF}" type="pres">
      <dgm:prSet presAssocID="{3EC04545-5B59-4029-9C47-7121C67EF30B}" presName="imageRepeatNode" presStyleLbl="fgImgPlace1" presStyleIdx="2" presStyleCnt="3"/>
      <dgm:spPr/>
    </dgm:pt>
  </dgm:ptLst>
  <dgm:cxnLst>
    <dgm:cxn modelId="{B5A82524-D1FF-4294-B070-B06A6120F214}" type="presOf" srcId="{184EE3FF-3D3B-4B50-B918-03E059FFFBAC}" destId="{85A4AB6B-FD85-444B-854F-D3329169DC3B}" srcOrd="0" destOrd="0" presId="urn:microsoft.com/office/officeart/2008/layout/AscendingPictureAccentProcess"/>
    <dgm:cxn modelId="{EB777827-5A17-4440-92E9-23FA4EF8D2A6}" type="presOf" srcId="{5EDC2962-A74E-4922-816F-691235C4DD86}" destId="{6B29B8B7-6E6D-4322-B21A-CD80B4A70ABA}" srcOrd="0" destOrd="0" presId="urn:microsoft.com/office/officeart/2008/layout/AscendingPictureAccentProcess"/>
    <dgm:cxn modelId="{1D5B295C-0789-48C1-B612-3098193EE287}" type="presOf" srcId="{7785A1B7-CF71-4EB4-B5A2-D68C345914E0}" destId="{ACB79306-1BAD-4C3B-A612-6D306A961446}" srcOrd="0" destOrd="0" presId="urn:microsoft.com/office/officeart/2008/layout/AscendingPictureAccentProcess"/>
    <dgm:cxn modelId="{7513C65F-CBB4-494C-9B94-0BB44FFBFDD9}" srcId="{5EDC2962-A74E-4922-816F-691235C4DD86}" destId="{6B9D63CE-1F3E-4376-9568-0BC35C5E9082}" srcOrd="1" destOrd="0" parTransId="{AE325803-4BE5-4E73-B91D-924733BA539C}" sibTransId="{7785A1B7-CF71-4EB4-B5A2-D68C345914E0}"/>
    <dgm:cxn modelId="{730BEB48-5D8E-4820-A31A-53D6173BE4A3}" srcId="{5EDC2962-A74E-4922-816F-691235C4DD86}" destId="{08CC6649-5AD5-4D53-94A4-47C4EB28266A}" srcOrd="0" destOrd="0" parTransId="{EAC93B74-64C5-4E93-A46F-FFE77AD077A0}" sibTransId="{184EE3FF-3D3B-4B50-B918-03E059FFFBAC}"/>
    <dgm:cxn modelId="{86D9C282-C0FB-4D4A-8D53-F3CE26ABE85A}" srcId="{5EDC2962-A74E-4922-816F-691235C4DD86}" destId="{FC2908A7-05FC-4CE3-B106-E399A8725832}" srcOrd="2" destOrd="0" parTransId="{4E7A7A15-9158-40E6-96FC-4E8E69B835BF}" sibTransId="{3EC04545-5B59-4029-9C47-7121C67EF30B}"/>
    <dgm:cxn modelId="{A74D0C9B-A255-4C08-A3EA-64965D08B5D5}" type="presOf" srcId="{FC2908A7-05FC-4CE3-B106-E399A8725832}" destId="{12050DAC-F21F-4E0F-9926-C1BD54872180}" srcOrd="0" destOrd="0" presId="urn:microsoft.com/office/officeart/2008/layout/AscendingPictureAccentProcess"/>
    <dgm:cxn modelId="{6013F5CD-6BBE-4887-9F91-79E0420C0480}" type="presOf" srcId="{08CC6649-5AD5-4D53-94A4-47C4EB28266A}" destId="{AFBB2716-47DB-4950-B59B-66E4823AD6D6}" srcOrd="0" destOrd="0" presId="urn:microsoft.com/office/officeart/2008/layout/AscendingPictureAccentProcess"/>
    <dgm:cxn modelId="{C9A963D4-508D-4B11-8117-702DCACE093B}" type="presOf" srcId="{3EC04545-5B59-4029-9C47-7121C67EF30B}" destId="{3171E7C3-7DCE-41D1-9D0C-29220360D5BF}" srcOrd="0" destOrd="0" presId="urn:microsoft.com/office/officeart/2008/layout/AscendingPictureAccentProcess"/>
    <dgm:cxn modelId="{D51FA7DF-CC89-4B92-A2C5-5C34FFCDAFF5}" type="presOf" srcId="{6B9D63CE-1F3E-4376-9568-0BC35C5E9082}" destId="{6615D748-B90A-44BE-A45E-37916AB021F9}" srcOrd="0" destOrd="0" presId="urn:microsoft.com/office/officeart/2008/layout/AscendingPictureAccentProcess"/>
    <dgm:cxn modelId="{5066E269-183D-476A-A9B5-F9BCF6DF3417}" type="presParOf" srcId="{6B29B8B7-6E6D-4322-B21A-CD80B4A70ABA}" destId="{22A4E96F-0B2F-45E5-82F4-6E1A689B744B}" srcOrd="0" destOrd="0" presId="urn:microsoft.com/office/officeart/2008/layout/AscendingPictureAccentProcess"/>
    <dgm:cxn modelId="{C0406837-8361-467E-8326-CF9F9DE415EF}" type="presParOf" srcId="{6B29B8B7-6E6D-4322-B21A-CD80B4A70ABA}" destId="{85FB67AD-D6FC-4227-BA35-DBF34CC1C6A2}" srcOrd="1" destOrd="0" presId="urn:microsoft.com/office/officeart/2008/layout/AscendingPictureAccentProcess"/>
    <dgm:cxn modelId="{FDF4893B-A660-4D8E-A960-5A61AAA1E8B2}" type="presParOf" srcId="{6B29B8B7-6E6D-4322-B21A-CD80B4A70ABA}" destId="{E143DEC3-1E78-4239-886F-585F201FADBA}" srcOrd="2" destOrd="0" presId="urn:microsoft.com/office/officeart/2008/layout/AscendingPictureAccentProcess"/>
    <dgm:cxn modelId="{587D3E3C-65C9-40EE-8230-652DEEBC8670}" type="presParOf" srcId="{6B29B8B7-6E6D-4322-B21A-CD80B4A70ABA}" destId="{710E7CBB-6C8C-4318-8ACA-7A8860D3A79A}" srcOrd="3" destOrd="0" presId="urn:microsoft.com/office/officeart/2008/layout/AscendingPictureAccentProcess"/>
    <dgm:cxn modelId="{1504E22E-D5DA-4701-921D-1D2A9634D6FE}" type="presParOf" srcId="{6B29B8B7-6E6D-4322-B21A-CD80B4A70ABA}" destId="{7B181391-0964-4B21-95B5-84C79753C674}" srcOrd="4" destOrd="0" presId="urn:microsoft.com/office/officeart/2008/layout/AscendingPictureAccentProcess"/>
    <dgm:cxn modelId="{D8C1DC85-EC01-4971-BD76-D5E655E09A9C}" type="presParOf" srcId="{6B29B8B7-6E6D-4322-B21A-CD80B4A70ABA}" destId="{94CA1E38-C32A-4181-B29D-70424C83E570}" srcOrd="5" destOrd="0" presId="urn:microsoft.com/office/officeart/2008/layout/AscendingPictureAccentProcess"/>
    <dgm:cxn modelId="{800CEA11-F740-47C9-84BC-53BBC8362FA2}" type="presParOf" srcId="{6B29B8B7-6E6D-4322-B21A-CD80B4A70ABA}" destId="{98E37EFD-9908-4BB4-A770-D52C36838CB4}" srcOrd="6" destOrd="0" presId="urn:microsoft.com/office/officeart/2008/layout/AscendingPictureAccentProcess"/>
    <dgm:cxn modelId="{FC8C4AAB-498E-49A1-AC42-3F248720797D}" type="presParOf" srcId="{6B29B8B7-6E6D-4322-B21A-CD80B4A70ABA}" destId="{B51D547A-9966-400D-AF1E-591E904B9BFA}" srcOrd="7" destOrd="0" presId="urn:microsoft.com/office/officeart/2008/layout/AscendingPictureAccentProcess"/>
    <dgm:cxn modelId="{44180656-D69F-497A-AD62-78F694B577C3}" type="presParOf" srcId="{6B29B8B7-6E6D-4322-B21A-CD80B4A70ABA}" destId="{A0448650-6097-4E08-B30B-211029BDFF3B}" srcOrd="8" destOrd="0" presId="urn:microsoft.com/office/officeart/2008/layout/AscendingPictureAccentProcess"/>
    <dgm:cxn modelId="{AB70406A-046E-4CCA-90ED-E8E9C91D0EE6}" type="presParOf" srcId="{6B29B8B7-6E6D-4322-B21A-CD80B4A70ABA}" destId="{35D54EE4-409A-4B78-9FED-74D8B0937CE1}" srcOrd="9" destOrd="0" presId="urn:microsoft.com/office/officeart/2008/layout/AscendingPictureAccentProcess"/>
    <dgm:cxn modelId="{E3146665-6F92-4F65-BAAC-022FF60C1E71}" type="presParOf" srcId="{6B29B8B7-6E6D-4322-B21A-CD80B4A70ABA}" destId="{4A895452-ECFF-4750-BC9B-2C7AF6B82551}" srcOrd="10" destOrd="0" presId="urn:microsoft.com/office/officeart/2008/layout/AscendingPictureAccentProcess"/>
    <dgm:cxn modelId="{C045CC2F-528A-48B0-948F-C559DB9FF1FE}" type="presParOf" srcId="{6B29B8B7-6E6D-4322-B21A-CD80B4A70ABA}" destId="{F70DE9D4-7D26-4B12-8E2D-ADBA69C6CBC9}" srcOrd="11" destOrd="0" presId="urn:microsoft.com/office/officeart/2008/layout/AscendingPictureAccentProcess"/>
    <dgm:cxn modelId="{326F912D-2B35-4C2E-9C5C-1C85A14D7374}" type="presParOf" srcId="{6B29B8B7-6E6D-4322-B21A-CD80B4A70ABA}" destId="{AFBB2716-47DB-4950-B59B-66E4823AD6D6}" srcOrd="12" destOrd="0" presId="urn:microsoft.com/office/officeart/2008/layout/AscendingPictureAccentProcess"/>
    <dgm:cxn modelId="{61C2C597-F09B-4A33-A947-F5CE85B85D64}" type="presParOf" srcId="{6B29B8B7-6E6D-4322-B21A-CD80B4A70ABA}" destId="{BD9116EF-E9F0-48E5-887B-3A7E499C856E}" srcOrd="13" destOrd="0" presId="urn:microsoft.com/office/officeart/2008/layout/AscendingPictureAccentProcess"/>
    <dgm:cxn modelId="{DBC35718-5AF4-41CF-93D0-D304DB11B044}" type="presParOf" srcId="{BD9116EF-E9F0-48E5-887B-3A7E499C856E}" destId="{85A4AB6B-FD85-444B-854F-D3329169DC3B}" srcOrd="0" destOrd="0" presId="urn:microsoft.com/office/officeart/2008/layout/AscendingPictureAccentProcess"/>
    <dgm:cxn modelId="{A9E81E58-0659-4C2A-B1D8-8DDBA2749725}" type="presParOf" srcId="{6B29B8B7-6E6D-4322-B21A-CD80B4A70ABA}" destId="{6615D748-B90A-44BE-A45E-37916AB021F9}" srcOrd="14" destOrd="0" presId="urn:microsoft.com/office/officeart/2008/layout/AscendingPictureAccentProcess"/>
    <dgm:cxn modelId="{45F9424C-CA80-4893-8FCF-E7DE208B94BC}" type="presParOf" srcId="{6B29B8B7-6E6D-4322-B21A-CD80B4A70ABA}" destId="{99C16253-B6C0-4CF5-9743-0A499B8C35B9}" srcOrd="15" destOrd="0" presId="urn:microsoft.com/office/officeart/2008/layout/AscendingPictureAccentProcess"/>
    <dgm:cxn modelId="{F4805590-2673-48C2-AD84-82A6F9FC7008}" type="presParOf" srcId="{99C16253-B6C0-4CF5-9743-0A499B8C35B9}" destId="{ACB79306-1BAD-4C3B-A612-6D306A961446}" srcOrd="0" destOrd="0" presId="urn:microsoft.com/office/officeart/2008/layout/AscendingPictureAccentProcess"/>
    <dgm:cxn modelId="{229EF01C-6C02-450C-97A6-64FBD4563962}" type="presParOf" srcId="{6B29B8B7-6E6D-4322-B21A-CD80B4A70ABA}" destId="{12050DAC-F21F-4E0F-9926-C1BD54872180}" srcOrd="16" destOrd="0" presId="urn:microsoft.com/office/officeart/2008/layout/AscendingPictureAccentProcess"/>
    <dgm:cxn modelId="{7DB96EF2-03D3-41B3-B723-78447F23B1E8}" type="presParOf" srcId="{6B29B8B7-6E6D-4322-B21A-CD80B4A70ABA}" destId="{D8ABFD82-F0B4-4ACB-A218-EF117BEDBEDC}" srcOrd="17" destOrd="0" presId="urn:microsoft.com/office/officeart/2008/layout/AscendingPictureAccentProcess"/>
    <dgm:cxn modelId="{9A6EDEFE-8358-495C-AB67-CD032CE4E12E}" type="presParOf" srcId="{D8ABFD82-F0B4-4ACB-A218-EF117BEDBEDC}" destId="{3171E7C3-7DCE-41D1-9D0C-29220360D5B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B8ED37D0-E129-460B-85EE-FC972AE74AC6}" type="doc">
      <dgm:prSet loTypeId="urn:microsoft.com/office/officeart/2005/8/layout/cycle4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078313C8-C6CA-4609-89A7-C204312C4FA5}">
      <dgm:prSet phldrT="[文本]"/>
      <dgm:spPr/>
      <dgm:t>
        <a:bodyPr/>
        <a:lstStyle/>
        <a:p>
          <a:r>
            <a:rPr lang="zh-CN" altLang="en-US" dirty="0"/>
            <a:t>绩效</a:t>
          </a:r>
        </a:p>
      </dgm:t>
    </dgm:pt>
    <dgm:pt modelId="{DBBFF069-BF86-4278-9BB6-1C216B2BD399}" type="parTrans" cxnId="{1365FF91-07C4-4324-970A-2AC216C3DA8E}">
      <dgm:prSet/>
      <dgm:spPr/>
      <dgm:t>
        <a:bodyPr/>
        <a:lstStyle/>
        <a:p>
          <a:endParaRPr lang="zh-CN" altLang="en-US"/>
        </a:p>
      </dgm:t>
    </dgm:pt>
    <dgm:pt modelId="{1307A28E-5C56-43B7-A4CD-382AE95D95DA}" type="sibTrans" cxnId="{1365FF91-07C4-4324-970A-2AC216C3DA8E}">
      <dgm:prSet/>
      <dgm:spPr/>
      <dgm:t>
        <a:bodyPr/>
        <a:lstStyle/>
        <a:p>
          <a:endParaRPr lang="zh-CN" altLang="en-US"/>
        </a:p>
      </dgm:t>
    </dgm:pt>
    <dgm:pt modelId="{4A5F3BB3-5765-4C26-BEB5-5B750AE842D8}">
      <dgm:prSet phldrT="[文本]"/>
      <dgm:spPr/>
      <dgm:t>
        <a:bodyPr/>
        <a:lstStyle/>
        <a:p>
          <a:r>
            <a:rPr lang="zh-CN" altLang="en-US" dirty="0"/>
            <a:t>成本</a:t>
          </a:r>
        </a:p>
      </dgm:t>
    </dgm:pt>
    <dgm:pt modelId="{B7C1B403-D367-4461-916C-78E7CEF9D483}" type="parTrans" cxnId="{D278D5B4-8B43-459E-B88A-3F269399A342}">
      <dgm:prSet/>
      <dgm:spPr/>
      <dgm:t>
        <a:bodyPr/>
        <a:lstStyle/>
        <a:p>
          <a:endParaRPr lang="zh-CN" altLang="en-US"/>
        </a:p>
      </dgm:t>
    </dgm:pt>
    <dgm:pt modelId="{66CDFDDC-23F3-4B42-AB9D-9F2ACA6D1881}" type="sibTrans" cxnId="{D278D5B4-8B43-459E-B88A-3F269399A342}">
      <dgm:prSet/>
      <dgm:spPr/>
      <dgm:t>
        <a:bodyPr/>
        <a:lstStyle/>
        <a:p>
          <a:endParaRPr lang="zh-CN" altLang="en-US"/>
        </a:p>
      </dgm:t>
    </dgm:pt>
    <dgm:pt modelId="{52B146A9-126D-453B-B7FD-394A2B564319}">
      <dgm:prSet phldrT="[文本]"/>
      <dgm:spPr/>
      <dgm:t>
        <a:bodyPr/>
        <a:lstStyle/>
        <a:p>
          <a:r>
            <a:rPr lang="zh-CN" altLang="en-US" dirty="0"/>
            <a:t>质量</a:t>
          </a:r>
        </a:p>
      </dgm:t>
    </dgm:pt>
    <dgm:pt modelId="{A3E499E7-970A-495C-AE8F-A87880BEAF09}" type="parTrans" cxnId="{5C80CEF6-3195-44A2-A019-FE85F1DF9672}">
      <dgm:prSet/>
      <dgm:spPr/>
      <dgm:t>
        <a:bodyPr/>
        <a:lstStyle/>
        <a:p>
          <a:endParaRPr lang="zh-CN" altLang="en-US"/>
        </a:p>
      </dgm:t>
    </dgm:pt>
    <dgm:pt modelId="{292F3E95-58BB-4E70-9C78-D826D9BD7E0A}" type="sibTrans" cxnId="{5C80CEF6-3195-44A2-A019-FE85F1DF9672}">
      <dgm:prSet/>
      <dgm:spPr/>
      <dgm:t>
        <a:bodyPr/>
        <a:lstStyle/>
        <a:p>
          <a:endParaRPr lang="zh-CN" altLang="en-US"/>
        </a:p>
      </dgm:t>
    </dgm:pt>
    <dgm:pt modelId="{87F592D3-27D3-4B5C-8CC0-E0269579DA50}">
      <dgm:prSet phldrT="[文本]"/>
      <dgm:spPr/>
      <dgm:t>
        <a:bodyPr/>
        <a:lstStyle/>
        <a:p>
          <a:r>
            <a:rPr lang="zh-CN" altLang="en-US" dirty="0"/>
            <a:t>服务</a:t>
          </a:r>
        </a:p>
      </dgm:t>
    </dgm:pt>
    <dgm:pt modelId="{BEAF9A0C-1EB5-4DF8-9FDF-512FC1E3122B}" type="parTrans" cxnId="{06411EDD-86CD-4D79-864B-173EC79D112F}">
      <dgm:prSet/>
      <dgm:spPr/>
      <dgm:t>
        <a:bodyPr/>
        <a:lstStyle/>
        <a:p>
          <a:endParaRPr lang="zh-CN" altLang="en-US"/>
        </a:p>
      </dgm:t>
    </dgm:pt>
    <dgm:pt modelId="{F578F4DC-2BD1-4D92-AC2E-CE177E2DB608}" type="sibTrans" cxnId="{06411EDD-86CD-4D79-864B-173EC79D112F}">
      <dgm:prSet/>
      <dgm:spPr/>
      <dgm:t>
        <a:bodyPr/>
        <a:lstStyle/>
        <a:p>
          <a:endParaRPr lang="zh-CN" altLang="en-US"/>
        </a:p>
      </dgm:t>
    </dgm:pt>
    <dgm:pt modelId="{03876091-6079-4C54-A188-5D7AC8C761AF}" type="pres">
      <dgm:prSet presAssocID="{B8ED37D0-E129-460B-85EE-FC972AE74AC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56C4F7C8-39E0-4B7E-982B-5EFFC95F57AE}" type="pres">
      <dgm:prSet presAssocID="{B8ED37D0-E129-460B-85EE-FC972AE74AC6}" presName="children" presStyleCnt="0"/>
      <dgm:spPr/>
    </dgm:pt>
    <dgm:pt modelId="{A1B04F4E-5BCA-4E51-B15E-A0C7CC7F8CB3}" type="pres">
      <dgm:prSet presAssocID="{B8ED37D0-E129-460B-85EE-FC972AE74AC6}" presName="childPlaceholder" presStyleCnt="0"/>
      <dgm:spPr/>
    </dgm:pt>
    <dgm:pt modelId="{93CCBEE9-23B6-4ACC-ACF7-FE859FED7F77}" type="pres">
      <dgm:prSet presAssocID="{B8ED37D0-E129-460B-85EE-FC972AE74AC6}" presName="circle" presStyleCnt="0"/>
      <dgm:spPr/>
    </dgm:pt>
    <dgm:pt modelId="{21A803AE-7A65-427E-B954-9F3EFFC3332D}" type="pres">
      <dgm:prSet presAssocID="{B8ED37D0-E129-460B-85EE-FC972AE74AC6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91C3A08A-5437-4205-B5D5-CD6BB35F7B6A}" type="pres">
      <dgm:prSet presAssocID="{B8ED37D0-E129-460B-85EE-FC972AE74AC6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B357F30-F808-412F-B620-3892BEB8CC5B}" type="pres">
      <dgm:prSet presAssocID="{B8ED37D0-E129-460B-85EE-FC972AE74AC6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EE65094-08E4-4FB6-899E-7DF538D41F0F}" type="pres">
      <dgm:prSet presAssocID="{B8ED37D0-E129-460B-85EE-FC972AE74AC6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00A6255F-1957-4DC9-8560-60A0A149100A}" type="pres">
      <dgm:prSet presAssocID="{B8ED37D0-E129-460B-85EE-FC972AE74AC6}" presName="quadrantPlaceholder" presStyleCnt="0"/>
      <dgm:spPr/>
    </dgm:pt>
    <dgm:pt modelId="{FBCD3C4E-82D0-41E9-88AD-51AD7E2ACF7D}" type="pres">
      <dgm:prSet presAssocID="{B8ED37D0-E129-460B-85EE-FC972AE74AC6}" presName="center1" presStyleLbl="fgShp" presStyleIdx="0" presStyleCnt="2"/>
      <dgm:spPr/>
    </dgm:pt>
    <dgm:pt modelId="{88CACAFA-6D67-46E0-BF4E-93FAD9B08CDC}" type="pres">
      <dgm:prSet presAssocID="{B8ED37D0-E129-460B-85EE-FC972AE74AC6}" presName="center2" presStyleLbl="fgShp" presStyleIdx="1" presStyleCnt="2"/>
      <dgm:spPr/>
    </dgm:pt>
  </dgm:ptLst>
  <dgm:cxnLst>
    <dgm:cxn modelId="{769E5511-88C1-435B-9214-C063C0190777}" type="presOf" srcId="{52B146A9-126D-453B-B7FD-394A2B564319}" destId="{6B357F30-F808-412F-B620-3892BEB8CC5B}" srcOrd="0" destOrd="0" presId="urn:microsoft.com/office/officeart/2005/8/layout/cycle4"/>
    <dgm:cxn modelId="{4F4F5B16-4FEB-4C35-9C73-14AA80E0F109}" type="presOf" srcId="{B8ED37D0-E129-460B-85EE-FC972AE74AC6}" destId="{03876091-6079-4C54-A188-5D7AC8C761AF}" srcOrd="0" destOrd="0" presId="urn:microsoft.com/office/officeart/2005/8/layout/cycle4"/>
    <dgm:cxn modelId="{9F3A4279-C55F-410F-97B1-C9B977247481}" type="presOf" srcId="{078313C8-C6CA-4609-89A7-C204312C4FA5}" destId="{21A803AE-7A65-427E-B954-9F3EFFC3332D}" srcOrd="0" destOrd="0" presId="urn:microsoft.com/office/officeart/2005/8/layout/cycle4"/>
    <dgm:cxn modelId="{1365FF91-07C4-4324-970A-2AC216C3DA8E}" srcId="{B8ED37D0-E129-460B-85EE-FC972AE74AC6}" destId="{078313C8-C6CA-4609-89A7-C204312C4FA5}" srcOrd="0" destOrd="0" parTransId="{DBBFF069-BF86-4278-9BB6-1C216B2BD399}" sibTransId="{1307A28E-5C56-43B7-A4CD-382AE95D95DA}"/>
    <dgm:cxn modelId="{7E8D5A93-2529-4C92-A9EB-4214F08995B5}" type="presOf" srcId="{87F592D3-27D3-4B5C-8CC0-E0269579DA50}" destId="{2EE65094-08E4-4FB6-899E-7DF538D41F0F}" srcOrd="0" destOrd="0" presId="urn:microsoft.com/office/officeart/2005/8/layout/cycle4"/>
    <dgm:cxn modelId="{D278D5B4-8B43-459E-B88A-3F269399A342}" srcId="{B8ED37D0-E129-460B-85EE-FC972AE74AC6}" destId="{4A5F3BB3-5765-4C26-BEB5-5B750AE842D8}" srcOrd="1" destOrd="0" parTransId="{B7C1B403-D367-4461-916C-78E7CEF9D483}" sibTransId="{66CDFDDC-23F3-4B42-AB9D-9F2ACA6D1881}"/>
    <dgm:cxn modelId="{06411EDD-86CD-4D79-864B-173EC79D112F}" srcId="{B8ED37D0-E129-460B-85EE-FC972AE74AC6}" destId="{87F592D3-27D3-4B5C-8CC0-E0269579DA50}" srcOrd="3" destOrd="0" parTransId="{BEAF9A0C-1EB5-4DF8-9FDF-512FC1E3122B}" sibTransId="{F578F4DC-2BD1-4D92-AC2E-CE177E2DB608}"/>
    <dgm:cxn modelId="{5C80CEF6-3195-44A2-A019-FE85F1DF9672}" srcId="{B8ED37D0-E129-460B-85EE-FC972AE74AC6}" destId="{52B146A9-126D-453B-B7FD-394A2B564319}" srcOrd="2" destOrd="0" parTransId="{A3E499E7-970A-495C-AE8F-A87880BEAF09}" sibTransId="{292F3E95-58BB-4E70-9C78-D826D9BD7E0A}"/>
    <dgm:cxn modelId="{4DFA18FD-A710-4ACB-82D0-5EFEE61B34F6}" type="presOf" srcId="{4A5F3BB3-5765-4C26-BEB5-5B750AE842D8}" destId="{91C3A08A-5437-4205-B5D5-CD6BB35F7B6A}" srcOrd="0" destOrd="0" presId="urn:microsoft.com/office/officeart/2005/8/layout/cycle4"/>
    <dgm:cxn modelId="{1C00AC70-7DB1-440B-8363-EC9A2AE480E8}" type="presParOf" srcId="{03876091-6079-4C54-A188-5D7AC8C761AF}" destId="{56C4F7C8-39E0-4B7E-982B-5EFFC95F57AE}" srcOrd="0" destOrd="0" presId="urn:microsoft.com/office/officeart/2005/8/layout/cycle4"/>
    <dgm:cxn modelId="{087E4653-A25E-4E8E-8653-8E45474F0314}" type="presParOf" srcId="{56C4F7C8-39E0-4B7E-982B-5EFFC95F57AE}" destId="{A1B04F4E-5BCA-4E51-B15E-A0C7CC7F8CB3}" srcOrd="0" destOrd="0" presId="urn:microsoft.com/office/officeart/2005/8/layout/cycle4"/>
    <dgm:cxn modelId="{0004B33F-134D-4DDB-9896-FCDB30D26240}" type="presParOf" srcId="{03876091-6079-4C54-A188-5D7AC8C761AF}" destId="{93CCBEE9-23B6-4ACC-ACF7-FE859FED7F77}" srcOrd="1" destOrd="0" presId="urn:microsoft.com/office/officeart/2005/8/layout/cycle4"/>
    <dgm:cxn modelId="{615DC362-FC3C-4B8A-AC4F-A8E84C38B6DD}" type="presParOf" srcId="{93CCBEE9-23B6-4ACC-ACF7-FE859FED7F77}" destId="{21A803AE-7A65-427E-B954-9F3EFFC3332D}" srcOrd="0" destOrd="0" presId="urn:microsoft.com/office/officeart/2005/8/layout/cycle4"/>
    <dgm:cxn modelId="{7F276D1F-B4FC-48DF-BF4D-55546FFC06F8}" type="presParOf" srcId="{93CCBEE9-23B6-4ACC-ACF7-FE859FED7F77}" destId="{91C3A08A-5437-4205-B5D5-CD6BB35F7B6A}" srcOrd="1" destOrd="0" presId="urn:microsoft.com/office/officeart/2005/8/layout/cycle4"/>
    <dgm:cxn modelId="{8AA44AB8-D3FB-49FC-BDF3-5F249CF35C46}" type="presParOf" srcId="{93CCBEE9-23B6-4ACC-ACF7-FE859FED7F77}" destId="{6B357F30-F808-412F-B620-3892BEB8CC5B}" srcOrd="2" destOrd="0" presId="urn:microsoft.com/office/officeart/2005/8/layout/cycle4"/>
    <dgm:cxn modelId="{6519FFFF-E29D-4AB8-A6BB-7218E4CF674D}" type="presParOf" srcId="{93CCBEE9-23B6-4ACC-ACF7-FE859FED7F77}" destId="{2EE65094-08E4-4FB6-899E-7DF538D41F0F}" srcOrd="3" destOrd="0" presId="urn:microsoft.com/office/officeart/2005/8/layout/cycle4"/>
    <dgm:cxn modelId="{33CD49F8-1B91-487E-B257-9682EA1ACC3C}" type="presParOf" srcId="{93CCBEE9-23B6-4ACC-ACF7-FE859FED7F77}" destId="{00A6255F-1957-4DC9-8560-60A0A149100A}" srcOrd="4" destOrd="0" presId="urn:microsoft.com/office/officeart/2005/8/layout/cycle4"/>
    <dgm:cxn modelId="{AB1B56B9-D27B-4ECF-9B1B-C79D47F62536}" type="presParOf" srcId="{03876091-6079-4C54-A188-5D7AC8C761AF}" destId="{FBCD3C4E-82D0-41E9-88AD-51AD7E2ACF7D}" srcOrd="2" destOrd="0" presId="urn:microsoft.com/office/officeart/2005/8/layout/cycle4"/>
    <dgm:cxn modelId="{166B8D6D-9D34-4B5F-BDB7-6D246FA73FEB}" type="presParOf" srcId="{03876091-6079-4C54-A188-5D7AC8C761AF}" destId="{88CACAFA-6D67-46E0-BF4E-93FAD9B08CD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4DBEEC7-7300-4007-A52E-C8CFA61A988F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1C4C1C9-F19D-4E9C-8F71-1B531CB2A41B}">
      <dgm:prSet phldrT="[文本]" phldr="1"/>
      <dgm:spPr/>
      <dgm:t>
        <a:bodyPr/>
        <a:lstStyle/>
        <a:p>
          <a:endParaRPr lang="zh-CN" altLang="en-US" dirty="0"/>
        </a:p>
      </dgm:t>
    </dgm:pt>
    <dgm:pt modelId="{BEBA672C-4298-4486-891C-35D942308FBE}" type="sibTrans" cxnId="{974EDC1D-4275-44E8-8B2E-E461D2F7ECF1}">
      <dgm:prSet/>
      <dgm:spPr/>
      <dgm:t>
        <a:bodyPr/>
        <a:lstStyle/>
        <a:p>
          <a:endParaRPr lang="zh-CN" altLang="en-US"/>
        </a:p>
      </dgm:t>
    </dgm:pt>
    <dgm:pt modelId="{B45DD5D5-7F35-4121-8AB4-43CDD683C6DB}" type="parTrans" cxnId="{974EDC1D-4275-44E8-8B2E-E461D2F7ECF1}">
      <dgm:prSet/>
      <dgm:spPr/>
      <dgm:t>
        <a:bodyPr/>
        <a:lstStyle/>
        <a:p>
          <a:endParaRPr lang="zh-CN" altLang="en-US"/>
        </a:p>
      </dgm:t>
    </dgm:pt>
    <dgm:pt modelId="{232A8AB1-D405-4130-9615-34D8E46E5A4A}">
      <dgm:prSet phldrT="[文本]"/>
      <dgm:spPr/>
      <dgm:t>
        <a:bodyPr/>
        <a:lstStyle/>
        <a:p>
          <a:endParaRPr lang="zh-CN" altLang="en-US" dirty="0"/>
        </a:p>
      </dgm:t>
    </dgm:pt>
    <dgm:pt modelId="{DCD50B8D-F64E-4AC2-AB7F-22AAA3DACC49}" type="sibTrans" cxnId="{5F228291-4530-4E80-A4D5-1A45274B7356}">
      <dgm:prSet/>
      <dgm:spPr/>
      <dgm:t>
        <a:bodyPr/>
        <a:lstStyle/>
        <a:p>
          <a:endParaRPr lang="zh-CN" altLang="en-US"/>
        </a:p>
      </dgm:t>
    </dgm:pt>
    <dgm:pt modelId="{851745AF-19FE-48A9-A599-4239897F990C}" type="parTrans" cxnId="{5F228291-4530-4E80-A4D5-1A45274B7356}">
      <dgm:prSet/>
      <dgm:spPr/>
      <dgm:t>
        <a:bodyPr/>
        <a:lstStyle/>
        <a:p>
          <a:endParaRPr lang="zh-CN" altLang="en-US"/>
        </a:p>
      </dgm:t>
    </dgm:pt>
    <dgm:pt modelId="{EDE434F5-CD72-45B2-95CD-46B849749BE7}">
      <dgm:prSet phldrT="[文本]" phldr="1"/>
      <dgm:spPr/>
      <dgm:t>
        <a:bodyPr/>
        <a:lstStyle/>
        <a:p>
          <a:endParaRPr lang="zh-CN" altLang="en-US" dirty="0"/>
        </a:p>
      </dgm:t>
    </dgm:pt>
    <dgm:pt modelId="{654DB745-C401-4294-B00F-824ED796B716}" type="sibTrans" cxnId="{222968CB-466F-4E4C-AC0E-84766AEF776C}">
      <dgm:prSet/>
      <dgm:spPr/>
      <dgm:t>
        <a:bodyPr/>
        <a:lstStyle/>
        <a:p>
          <a:endParaRPr lang="zh-CN" altLang="en-US"/>
        </a:p>
      </dgm:t>
    </dgm:pt>
    <dgm:pt modelId="{BA09E5CA-B792-4B48-BCB7-302E513C02FA}" type="parTrans" cxnId="{222968CB-466F-4E4C-AC0E-84766AEF776C}">
      <dgm:prSet/>
      <dgm:spPr/>
      <dgm:t>
        <a:bodyPr/>
        <a:lstStyle/>
        <a:p>
          <a:endParaRPr lang="zh-CN" altLang="en-US"/>
        </a:p>
      </dgm:t>
    </dgm:pt>
    <dgm:pt modelId="{9B5B13C1-45C9-4524-9F7D-92A9575CF5E2}">
      <dgm:prSet phldrT="[文本]" phldr="1"/>
      <dgm:spPr/>
      <dgm:t>
        <a:bodyPr/>
        <a:lstStyle/>
        <a:p>
          <a:endParaRPr lang="zh-CN" altLang="en-US"/>
        </a:p>
      </dgm:t>
    </dgm:pt>
    <dgm:pt modelId="{DA897534-626B-4249-A9B4-F0AB6DA6484F}" type="sibTrans" cxnId="{EE2AC635-5BB8-4A4C-B223-A239F56CFB16}">
      <dgm:prSet/>
      <dgm:spPr/>
      <dgm:t>
        <a:bodyPr/>
        <a:lstStyle/>
        <a:p>
          <a:endParaRPr lang="zh-CN" altLang="en-US"/>
        </a:p>
      </dgm:t>
    </dgm:pt>
    <dgm:pt modelId="{898BD700-84F2-478C-A6BC-5150410D094A}" type="parTrans" cxnId="{EE2AC635-5BB8-4A4C-B223-A239F56CFB16}">
      <dgm:prSet/>
      <dgm:spPr/>
      <dgm:t>
        <a:bodyPr/>
        <a:lstStyle/>
        <a:p>
          <a:endParaRPr lang="zh-CN" altLang="en-US"/>
        </a:p>
      </dgm:t>
    </dgm:pt>
    <dgm:pt modelId="{14428F30-7393-4D04-B295-F9C713614F51}">
      <dgm:prSet phldrT="[文本]" phldr="1"/>
      <dgm:spPr/>
      <dgm:t>
        <a:bodyPr/>
        <a:lstStyle/>
        <a:p>
          <a:endParaRPr lang="zh-CN" altLang="en-US" dirty="0"/>
        </a:p>
      </dgm:t>
    </dgm:pt>
    <dgm:pt modelId="{9FD41452-8B99-45D5-AE88-1A05B88E3ED7}" type="sibTrans" cxnId="{01EF59DC-CFD1-40D5-A502-4C322DC17C1A}">
      <dgm:prSet/>
      <dgm:spPr/>
      <dgm:t>
        <a:bodyPr/>
        <a:lstStyle/>
        <a:p>
          <a:endParaRPr lang="zh-CN" altLang="en-US"/>
        </a:p>
      </dgm:t>
    </dgm:pt>
    <dgm:pt modelId="{99F5AE29-88B0-4C13-909C-1A60B90F9910}" type="parTrans" cxnId="{01EF59DC-CFD1-40D5-A502-4C322DC17C1A}">
      <dgm:prSet/>
      <dgm:spPr/>
      <dgm:t>
        <a:bodyPr/>
        <a:lstStyle/>
        <a:p>
          <a:endParaRPr lang="zh-CN" altLang="en-US"/>
        </a:p>
      </dgm:t>
    </dgm:pt>
    <dgm:pt modelId="{5DB523F5-8EAB-44A2-B354-B218E2D9C552}">
      <dgm:prSet phldrT="[文本]" phldr="1"/>
      <dgm:spPr/>
      <dgm:t>
        <a:bodyPr/>
        <a:lstStyle/>
        <a:p>
          <a:endParaRPr lang="zh-CN" altLang="en-US"/>
        </a:p>
      </dgm:t>
    </dgm:pt>
    <dgm:pt modelId="{00B3F6A8-4043-4523-A158-A324B0A2D206}" type="sibTrans" cxnId="{9200A004-A17A-4708-9A4F-4287497510D2}">
      <dgm:prSet/>
      <dgm:spPr/>
      <dgm:t>
        <a:bodyPr/>
        <a:lstStyle/>
        <a:p>
          <a:endParaRPr lang="zh-CN" altLang="en-US"/>
        </a:p>
      </dgm:t>
    </dgm:pt>
    <dgm:pt modelId="{1095C412-8BE5-4F26-8AF5-8D5587D62C99}" type="parTrans" cxnId="{9200A004-A17A-4708-9A4F-4287497510D2}">
      <dgm:prSet/>
      <dgm:spPr/>
      <dgm:t>
        <a:bodyPr/>
        <a:lstStyle/>
        <a:p>
          <a:endParaRPr lang="zh-CN" altLang="en-US"/>
        </a:p>
      </dgm:t>
    </dgm:pt>
    <dgm:pt modelId="{669DED52-6262-4D32-829E-EF01CD5D8865}" type="pres">
      <dgm:prSet presAssocID="{B4DBEEC7-7300-4007-A52E-C8CFA61A988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CD22CF8-E048-4D29-8F24-8B6372C04925}" type="pres">
      <dgm:prSet presAssocID="{B1C4C1C9-F19D-4E9C-8F71-1B531CB2A41B}" presName="vertOne" presStyleCnt="0"/>
      <dgm:spPr/>
    </dgm:pt>
    <dgm:pt modelId="{2BF4B33B-DD17-4FCC-9E64-4A4F2D343B96}" type="pres">
      <dgm:prSet presAssocID="{B1C4C1C9-F19D-4E9C-8F71-1B531CB2A41B}" presName="txOne" presStyleLbl="node0" presStyleIdx="0" presStyleCnt="1">
        <dgm:presLayoutVars>
          <dgm:chPref val="3"/>
        </dgm:presLayoutVars>
      </dgm:prSet>
      <dgm:spPr/>
    </dgm:pt>
    <dgm:pt modelId="{6D03C1D4-DFBA-4B1D-A54A-FFBCD83F01F9}" type="pres">
      <dgm:prSet presAssocID="{B1C4C1C9-F19D-4E9C-8F71-1B531CB2A41B}" presName="parTransOne" presStyleCnt="0"/>
      <dgm:spPr/>
    </dgm:pt>
    <dgm:pt modelId="{B93FE7D6-986D-49EB-B5EF-2521BC75DFD4}" type="pres">
      <dgm:prSet presAssocID="{B1C4C1C9-F19D-4E9C-8F71-1B531CB2A41B}" presName="horzOne" presStyleCnt="0"/>
      <dgm:spPr/>
    </dgm:pt>
    <dgm:pt modelId="{41737020-2D41-4773-843F-20B9C73960D1}" type="pres">
      <dgm:prSet presAssocID="{232A8AB1-D405-4130-9615-34D8E46E5A4A}" presName="vertTwo" presStyleCnt="0"/>
      <dgm:spPr/>
    </dgm:pt>
    <dgm:pt modelId="{4458357B-3AB6-4C0A-A706-9A1AF8052220}" type="pres">
      <dgm:prSet presAssocID="{232A8AB1-D405-4130-9615-34D8E46E5A4A}" presName="txTwo" presStyleLbl="node2" presStyleIdx="0" presStyleCnt="2" custScaleX="66510">
        <dgm:presLayoutVars>
          <dgm:chPref val="3"/>
        </dgm:presLayoutVars>
      </dgm:prSet>
      <dgm:spPr/>
    </dgm:pt>
    <dgm:pt modelId="{0A4D985F-7156-47EE-A0B6-3E7D675075E0}" type="pres">
      <dgm:prSet presAssocID="{232A8AB1-D405-4130-9615-34D8E46E5A4A}" presName="parTransTwo" presStyleCnt="0"/>
      <dgm:spPr/>
    </dgm:pt>
    <dgm:pt modelId="{A3B66F32-0D9B-42C6-91F2-E1640EBD9E65}" type="pres">
      <dgm:prSet presAssocID="{232A8AB1-D405-4130-9615-34D8E46E5A4A}" presName="horzTwo" presStyleCnt="0"/>
      <dgm:spPr/>
    </dgm:pt>
    <dgm:pt modelId="{52283224-E6A0-4A3B-AA72-6B8A4F6C2111}" type="pres">
      <dgm:prSet presAssocID="{EDE434F5-CD72-45B2-95CD-46B849749BE7}" presName="vertThree" presStyleCnt="0"/>
      <dgm:spPr/>
    </dgm:pt>
    <dgm:pt modelId="{E86AA62B-70DE-45E5-A34D-14F242A1B94D}" type="pres">
      <dgm:prSet presAssocID="{EDE434F5-CD72-45B2-95CD-46B849749BE7}" presName="txThree" presStyleLbl="node3" presStyleIdx="0" presStyleCnt="3">
        <dgm:presLayoutVars>
          <dgm:chPref val="3"/>
        </dgm:presLayoutVars>
      </dgm:prSet>
      <dgm:spPr/>
    </dgm:pt>
    <dgm:pt modelId="{301EF0C6-9D8D-4861-BD52-1B3F79D98C09}" type="pres">
      <dgm:prSet presAssocID="{EDE434F5-CD72-45B2-95CD-46B849749BE7}" presName="horzThree" presStyleCnt="0"/>
      <dgm:spPr/>
    </dgm:pt>
    <dgm:pt modelId="{EEAAC981-8F77-4019-8A26-74EA9DF13509}" type="pres">
      <dgm:prSet presAssocID="{654DB745-C401-4294-B00F-824ED796B716}" presName="sibSpaceThree" presStyleCnt="0"/>
      <dgm:spPr/>
    </dgm:pt>
    <dgm:pt modelId="{022A8058-7172-4F54-85B5-E6B8A457D343}" type="pres">
      <dgm:prSet presAssocID="{5DB523F5-8EAB-44A2-B354-B218E2D9C552}" presName="vertThree" presStyleCnt="0"/>
      <dgm:spPr/>
    </dgm:pt>
    <dgm:pt modelId="{BD93BB4D-46A4-4DCE-B5B8-76F0C230AC0E}" type="pres">
      <dgm:prSet presAssocID="{5DB523F5-8EAB-44A2-B354-B218E2D9C552}" presName="txThree" presStyleLbl="node3" presStyleIdx="1" presStyleCnt="3">
        <dgm:presLayoutVars>
          <dgm:chPref val="3"/>
        </dgm:presLayoutVars>
      </dgm:prSet>
      <dgm:spPr/>
    </dgm:pt>
    <dgm:pt modelId="{AE0BFCDF-0020-4A0D-B96C-082810BEC7CB}" type="pres">
      <dgm:prSet presAssocID="{5DB523F5-8EAB-44A2-B354-B218E2D9C552}" presName="horzThree" presStyleCnt="0"/>
      <dgm:spPr/>
    </dgm:pt>
    <dgm:pt modelId="{932DA0F7-2FF0-4C32-8F56-1D5DD02B284D}" type="pres">
      <dgm:prSet presAssocID="{DCD50B8D-F64E-4AC2-AB7F-22AAA3DACC49}" presName="sibSpaceTwo" presStyleCnt="0"/>
      <dgm:spPr/>
    </dgm:pt>
    <dgm:pt modelId="{150B4674-6132-4F5B-8A3F-E7AE9641B075}" type="pres">
      <dgm:prSet presAssocID="{14428F30-7393-4D04-B295-F9C713614F51}" presName="vertTwo" presStyleCnt="0"/>
      <dgm:spPr/>
    </dgm:pt>
    <dgm:pt modelId="{DE8AD0E7-FFD4-44A5-8B12-7310DD23FD9C}" type="pres">
      <dgm:prSet presAssocID="{14428F30-7393-4D04-B295-F9C713614F51}" presName="txTwo" presStyleLbl="node2" presStyleIdx="1" presStyleCnt="2" custScaleX="159320">
        <dgm:presLayoutVars>
          <dgm:chPref val="3"/>
        </dgm:presLayoutVars>
      </dgm:prSet>
      <dgm:spPr/>
    </dgm:pt>
    <dgm:pt modelId="{CBD56F6B-8CA1-4C63-B339-5C8DD7CB3AC4}" type="pres">
      <dgm:prSet presAssocID="{14428F30-7393-4D04-B295-F9C713614F51}" presName="parTransTwo" presStyleCnt="0"/>
      <dgm:spPr/>
    </dgm:pt>
    <dgm:pt modelId="{243D6B15-5EE9-4344-80C4-035833DEA84F}" type="pres">
      <dgm:prSet presAssocID="{14428F30-7393-4D04-B295-F9C713614F51}" presName="horzTwo" presStyleCnt="0"/>
      <dgm:spPr/>
    </dgm:pt>
    <dgm:pt modelId="{7516DA33-5A47-4747-B5DA-61C9FEEBE45A}" type="pres">
      <dgm:prSet presAssocID="{9B5B13C1-45C9-4524-9F7D-92A9575CF5E2}" presName="vertThree" presStyleCnt="0"/>
      <dgm:spPr/>
    </dgm:pt>
    <dgm:pt modelId="{6F580E77-C5BC-4F7E-A27E-34F90FA24867}" type="pres">
      <dgm:prSet presAssocID="{9B5B13C1-45C9-4524-9F7D-92A9575CF5E2}" presName="txThree" presStyleLbl="node3" presStyleIdx="2" presStyleCnt="3">
        <dgm:presLayoutVars>
          <dgm:chPref val="3"/>
        </dgm:presLayoutVars>
      </dgm:prSet>
      <dgm:spPr/>
    </dgm:pt>
    <dgm:pt modelId="{7305CDE0-DD58-4AA7-9F49-041EB7260ABC}" type="pres">
      <dgm:prSet presAssocID="{9B5B13C1-45C9-4524-9F7D-92A9575CF5E2}" presName="horzThree" presStyleCnt="0"/>
      <dgm:spPr/>
    </dgm:pt>
  </dgm:ptLst>
  <dgm:cxnLst>
    <dgm:cxn modelId="{9200A004-A17A-4708-9A4F-4287497510D2}" srcId="{232A8AB1-D405-4130-9615-34D8E46E5A4A}" destId="{5DB523F5-8EAB-44A2-B354-B218E2D9C552}" srcOrd="1" destOrd="0" parTransId="{1095C412-8BE5-4F26-8AF5-8D5587D62C99}" sibTransId="{00B3F6A8-4043-4523-A158-A324B0A2D206}"/>
    <dgm:cxn modelId="{006A670D-668C-4CB0-AA5C-2212214F21A1}" type="presOf" srcId="{14428F30-7393-4D04-B295-F9C713614F51}" destId="{DE8AD0E7-FFD4-44A5-8B12-7310DD23FD9C}" srcOrd="0" destOrd="0" presId="urn:microsoft.com/office/officeart/2005/8/layout/hierarchy4"/>
    <dgm:cxn modelId="{974EDC1D-4275-44E8-8B2E-E461D2F7ECF1}" srcId="{B4DBEEC7-7300-4007-A52E-C8CFA61A988F}" destId="{B1C4C1C9-F19D-4E9C-8F71-1B531CB2A41B}" srcOrd="0" destOrd="0" parTransId="{B45DD5D5-7F35-4121-8AB4-43CDD683C6DB}" sibTransId="{BEBA672C-4298-4486-891C-35D942308FBE}"/>
    <dgm:cxn modelId="{EE2AC635-5BB8-4A4C-B223-A239F56CFB16}" srcId="{14428F30-7393-4D04-B295-F9C713614F51}" destId="{9B5B13C1-45C9-4524-9F7D-92A9575CF5E2}" srcOrd="0" destOrd="0" parTransId="{898BD700-84F2-478C-A6BC-5150410D094A}" sibTransId="{DA897534-626B-4249-A9B4-F0AB6DA6484F}"/>
    <dgm:cxn modelId="{9A951446-0E6F-418A-B05E-99A0A01DE21D}" type="presOf" srcId="{5DB523F5-8EAB-44A2-B354-B218E2D9C552}" destId="{BD93BB4D-46A4-4DCE-B5B8-76F0C230AC0E}" srcOrd="0" destOrd="0" presId="urn:microsoft.com/office/officeart/2005/8/layout/hierarchy4"/>
    <dgm:cxn modelId="{5F228291-4530-4E80-A4D5-1A45274B7356}" srcId="{B1C4C1C9-F19D-4E9C-8F71-1B531CB2A41B}" destId="{232A8AB1-D405-4130-9615-34D8E46E5A4A}" srcOrd="0" destOrd="0" parTransId="{851745AF-19FE-48A9-A599-4239897F990C}" sibTransId="{DCD50B8D-F64E-4AC2-AB7F-22AAA3DACC49}"/>
    <dgm:cxn modelId="{B5BB33AC-96FB-483C-9469-E55584619768}" type="presOf" srcId="{B1C4C1C9-F19D-4E9C-8F71-1B531CB2A41B}" destId="{2BF4B33B-DD17-4FCC-9E64-4A4F2D343B96}" srcOrd="0" destOrd="0" presId="urn:microsoft.com/office/officeart/2005/8/layout/hierarchy4"/>
    <dgm:cxn modelId="{BCF41AAF-324C-4182-9FB6-1C820B1976AC}" type="presOf" srcId="{9B5B13C1-45C9-4524-9F7D-92A9575CF5E2}" destId="{6F580E77-C5BC-4F7E-A27E-34F90FA24867}" srcOrd="0" destOrd="0" presId="urn:microsoft.com/office/officeart/2005/8/layout/hierarchy4"/>
    <dgm:cxn modelId="{79D4D9BA-7030-4A72-8CCB-AE2DC5FE46B8}" type="presOf" srcId="{232A8AB1-D405-4130-9615-34D8E46E5A4A}" destId="{4458357B-3AB6-4C0A-A706-9A1AF8052220}" srcOrd="0" destOrd="0" presId="urn:microsoft.com/office/officeart/2005/8/layout/hierarchy4"/>
    <dgm:cxn modelId="{222968CB-466F-4E4C-AC0E-84766AEF776C}" srcId="{232A8AB1-D405-4130-9615-34D8E46E5A4A}" destId="{EDE434F5-CD72-45B2-95CD-46B849749BE7}" srcOrd="0" destOrd="0" parTransId="{BA09E5CA-B792-4B48-BCB7-302E513C02FA}" sibTransId="{654DB745-C401-4294-B00F-824ED796B716}"/>
    <dgm:cxn modelId="{01EF59DC-CFD1-40D5-A502-4C322DC17C1A}" srcId="{B1C4C1C9-F19D-4E9C-8F71-1B531CB2A41B}" destId="{14428F30-7393-4D04-B295-F9C713614F51}" srcOrd="1" destOrd="0" parTransId="{99F5AE29-88B0-4C13-909C-1A60B90F9910}" sibTransId="{9FD41452-8B99-45D5-AE88-1A05B88E3ED7}"/>
    <dgm:cxn modelId="{11651FEA-EF70-4010-B594-134C1EA9EBAD}" type="presOf" srcId="{EDE434F5-CD72-45B2-95CD-46B849749BE7}" destId="{E86AA62B-70DE-45E5-A34D-14F242A1B94D}" srcOrd="0" destOrd="0" presId="urn:microsoft.com/office/officeart/2005/8/layout/hierarchy4"/>
    <dgm:cxn modelId="{31055AF7-A24F-4822-AFC7-4A64085A5DE8}" type="presOf" srcId="{B4DBEEC7-7300-4007-A52E-C8CFA61A988F}" destId="{669DED52-6262-4D32-829E-EF01CD5D8865}" srcOrd="0" destOrd="0" presId="urn:microsoft.com/office/officeart/2005/8/layout/hierarchy4"/>
    <dgm:cxn modelId="{DA375A4C-3666-4D1E-89D2-2D214395CC36}" type="presParOf" srcId="{669DED52-6262-4D32-829E-EF01CD5D8865}" destId="{FCD22CF8-E048-4D29-8F24-8B6372C04925}" srcOrd="0" destOrd="0" presId="urn:microsoft.com/office/officeart/2005/8/layout/hierarchy4"/>
    <dgm:cxn modelId="{59759B04-6B7C-41A6-B23A-FB9E017C6B44}" type="presParOf" srcId="{FCD22CF8-E048-4D29-8F24-8B6372C04925}" destId="{2BF4B33B-DD17-4FCC-9E64-4A4F2D343B96}" srcOrd="0" destOrd="0" presId="urn:microsoft.com/office/officeart/2005/8/layout/hierarchy4"/>
    <dgm:cxn modelId="{ED8ED6A1-01DF-43F2-ABDA-0F107A33EACB}" type="presParOf" srcId="{FCD22CF8-E048-4D29-8F24-8B6372C04925}" destId="{6D03C1D4-DFBA-4B1D-A54A-FFBCD83F01F9}" srcOrd="1" destOrd="0" presId="urn:microsoft.com/office/officeart/2005/8/layout/hierarchy4"/>
    <dgm:cxn modelId="{C869B999-7C47-46B3-8265-D56280E31802}" type="presParOf" srcId="{FCD22CF8-E048-4D29-8F24-8B6372C04925}" destId="{B93FE7D6-986D-49EB-B5EF-2521BC75DFD4}" srcOrd="2" destOrd="0" presId="urn:microsoft.com/office/officeart/2005/8/layout/hierarchy4"/>
    <dgm:cxn modelId="{6E58CE8B-1D92-4397-88DB-EC2C0BDF7322}" type="presParOf" srcId="{B93FE7D6-986D-49EB-B5EF-2521BC75DFD4}" destId="{41737020-2D41-4773-843F-20B9C73960D1}" srcOrd="0" destOrd="0" presId="urn:microsoft.com/office/officeart/2005/8/layout/hierarchy4"/>
    <dgm:cxn modelId="{FF1C488E-8C28-4184-801D-7D4BA1789A6D}" type="presParOf" srcId="{41737020-2D41-4773-843F-20B9C73960D1}" destId="{4458357B-3AB6-4C0A-A706-9A1AF8052220}" srcOrd="0" destOrd="0" presId="urn:microsoft.com/office/officeart/2005/8/layout/hierarchy4"/>
    <dgm:cxn modelId="{C33FB6CF-94A2-4460-9244-9E8F08DC1776}" type="presParOf" srcId="{41737020-2D41-4773-843F-20B9C73960D1}" destId="{0A4D985F-7156-47EE-A0B6-3E7D675075E0}" srcOrd="1" destOrd="0" presId="urn:microsoft.com/office/officeart/2005/8/layout/hierarchy4"/>
    <dgm:cxn modelId="{6C113BF6-8F24-4C30-B9C4-61FFBC505DFE}" type="presParOf" srcId="{41737020-2D41-4773-843F-20B9C73960D1}" destId="{A3B66F32-0D9B-42C6-91F2-E1640EBD9E65}" srcOrd="2" destOrd="0" presId="urn:microsoft.com/office/officeart/2005/8/layout/hierarchy4"/>
    <dgm:cxn modelId="{031C7F1B-8077-4C93-B03A-6EF1B2F69978}" type="presParOf" srcId="{A3B66F32-0D9B-42C6-91F2-E1640EBD9E65}" destId="{52283224-E6A0-4A3B-AA72-6B8A4F6C2111}" srcOrd="0" destOrd="0" presId="urn:microsoft.com/office/officeart/2005/8/layout/hierarchy4"/>
    <dgm:cxn modelId="{C1338FFA-39F4-443A-8FAA-1362F9AFE1D8}" type="presParOf" srcId="{52283224-E6A0-4A3B-AA72-6B8A4F6C2111}" destId="{E86AA62B-70DE-45E5-A34D-14F242A1B94D}" srcOrd="0" destOrd="0" presId="urn:microsoft.com/office/officeart/2005/8/layout/hierarchy4"/>
    <dgm:cxn modelId="{85B2D7FB-2327-4981-9F91-DF0E584EAEAB}" type="presParOf" srcId="{52283224-E6A0-4A3B-AA72-6B8A4F6C2111}" destId="{301EF0C6-9D8D-4861-BD52-1B3F79D98C09}" srcOrd="1" destOrd="0" presId="urn:microsoft.com/office/officeart/2005/8/layout/hierarchy4"/>
    <dgm:cxn modelId="{784ED4F3-2A49-41E1-9827-2973BE026597}" type="presParOf" srcId="{A3B66F32-0D9B-42C6-91F2-E1640EBD9E65}" destId="{EEAAC981-8F77-4019-8A26-74EA9DF13509}" srcOrd="1" destOrd="0" presId="urn:microsoft.com/office/officeart/2005/8/layout/hierarchy4"/>
    <dgm:cxn modelId="{B556F731-0D21-4C36-A352-50B4714D8D6E}" type="presParOf" srcId="{A3B66F32-0D9B-42C6-91F2-E1640EBD9E65}" destId="{022A8058-7172-4F54-85B5-E6B8A457D343}" srcOrd="2" destOrd="0" presId="urn:microsoft.com/office/officeart/2005/8/layout/hierarchy4"/>
    <dgm:cxn modelId="{D4224E63-EE24-4C33-9F45-CF786198D672}" type="presParOf" srcId="{022A8058-7172-4F54-85B5-E6B8A457D343}" destId="{BD93BB4D-46A4-4DCE-B5B8-76F0C230AC0E}" srcOrd="0" destOrd="0" presId="urn:microsoft.com/office/officeart/2005/8/layout/hierarchy4"/>
    <dgm:cxn modelId="{3F4F4BFB-E2BB-40FC-87F1-AE6A342B19FB}" type="presParOf" srcId="{022A8058-7172-4F54-85B5-E6B8A457D343}" destId="{AE0BFCDF-0020-4A0D-B96C-082810BEC7CB}" srcOrd="1" destOrd="0" presId="urn:microsoft.com/office/officeart/2005/8/layout/hierarchy4"/>
    <dgm:cxn modelId="{51534227-FA5D-4841-B23C-AD4093547A27}" type="presParOf" srcId="{B93FE7D6-986D-49EB-B5EF-2521BC75DFD4}" destId="{932DA0F7-2FF0-4C32-8F56-1D5DD02B284D}" srcOrd="1" destOrd="0" presId="urn:microsoft.com/office/officeart/2005/8/layout/hierarchy4"/>
    <dgm:cxn modelId="{07EFF640-5727-445B-B48B-8D8E969771DB}" type="presParOf" srcId="{B93FE7D6-986D-49EB-B5EF-2521BC75DFD4}" destId="{150B4674-6132-4F5B-8A3F-E7AE9641B075}" srcOrd="2" destOrd="0" presId="urn:microsoft.com/office/officeart/2005/8/layout/hierarchy4"/>
    <dgm:cxn modelId="{92351FE2-08BB-4441-BA3F-FD3D7A719C3C}" type="presParOf" srcId="{150B4674-6132-4F5B-8A3F-E7AE9641B075}" destId="{DE8AD0E7-FFD4-44A5-8B12-7310DD23FD9C}" srcOrd="0" destOrd="0" presId="urn:microsoft.com/office/officeart/2005/8/layout/hierarchy4"/>
    <dgm:cxn modelId="{95F49001-A757-4887-8DBB-A55123E0F19E}" type="presParOf" srcId="{150B4674-6132-4F5B-8A3F-E7AE9641B075}" destId="{CBD56F6B-8CA1-4C63-B339-5C8DD7CB3AC4}" srcOrd="1" destOrd="0" presId="urn:microsoft.com/office/officeart/2005/8/layout/hierarchy4"/>
    <dgm:cxn modelId="{B398B42A-AA17-4F22-BFFC-F18F139A34AE}" type="presParOf" srcId="{150B4674-6132-4F5B-8A3F-E7AE9641B075}" destId="{243D6B15-5EE9-4344-80C4-035833DEA84F}" srcOrd="2" destOrd="0" presId="urn:microsoft.com/office/officeart/2005/8/layout/hierarchy4"/>
    <dgm:cxn modelId="{BF94EC69-9951-470B-8160-14974FB10450}" type="presParOf" srcId="{243D6B15-5EE9-4344-80C4-035833DEA84F}" destId="{7516DA33-5A47-4747-B5DA-61C9FEEBE45A}" srcOrd="0" destOrd="0" presId="urn:microsoft.com/office/officeart/2005/8/layout/hierarchy4"/>
    <dgm:cxn modelId="{C2179D7F-2314-43F6-98C1-69605D157DD8}" type="presParOf" srcId="{7516DA33-5A47-4747-B5DA-61C9FEEBE45A}" destId="{6F580E77-C5BC-4F7E-A27E-34F90FA24867}" srcOrd="0" destOrd="0" presId="urn:microsoft.com/office/officeart/2005/8/layout/hierarchy4"/>
    <dgm:cxn modelId="{91566BD6-6493-4C10-A2E8-8E4760C234FC}" type="presParOf" srcId="{7516DA33-5A47-4747-B5DA-61C9FEEBE45A}" destId="{7305CDE0-DD58-4AA7-9F49-041EB7260AB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069A3175-91DD-40C1-97FA-75FC5B1AC8C2}" type="doc">
      <dgm:prSet loTypeId="urn:microsoft.com/office/officeart/2008/layout/HexagonCluster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8B7734B3-20A9-48E6-A919-4AA0714BCA21}">
      <dgm:prSet phldrT="[文本]"/>
      <dgm:spPr/>
      <dgm:t>
        <a:bodyPr/>
        <a:lstStyle/>
        <a:p>
          <a:r>
            <a:rPr lang="en-US" altLang="zh-CN" dirty="0"/>
            <a:t>Model</a:t>
          </a:r>
          <a:endParaRPr lang="zh-CN" altLang="en-US" dirty="0"/>
        </a:p>
      </dgm:t>
    </dgm:pt>
    <dgm:pt modelId="{E1F4DB42-5B79-46EB-8A87-FA168C779137}" type="parTrans" cxnId="{E1B8C08E-F727-421E-A00F-8B459E4399A4}">
      <dgm:prSet/>
      <dgm:spPr/>
      <dgm:t>
        <a:bodyPr/>
        <a:lstStyle/>
        <a:p>
          <a:endParaRPr lang="zh-CN" altLang="en-US"/>
        </a:p>
      </dgm:t>
    </dgm:pt>
    <dgm:pt modelId="{C485EB9B-84B6-48F7-8E7D-7C72F2A49CB7}" type="sibTrans" cxnId="{E1B8C08E-F727-421E-A00F-8B459E4399A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zh-CN" altLang="en-US"/>
        </a:p>
      </dgm:t>
    </dgm:pt>
    <dgm:pt modelId="{1DFD3C41-0064-494F-B6D7-DC7D30AEEA7A}">
      <dgm:prSet phldrT="[文本]"/>
      <dgm:spPr/>
      <dgm:t>
        <a:bodyPr/>
        <a:lstStyle/>
        <a:p>
          <a:r>
            <a:rPr lang="en-US" altLang="zh-CN" dirty="0"/>
            <a:t>View</a:t>
          </a:r>
          <a:endParaRPr lang="zh-CN" altLang="en-US" dirty="0"/>
        </a:p>
      </dgm:t>
    </dgm:pt>
    <dgm:pt modelId="{2FA19A18-07FC-4088-AA2E-035BA96AD7CD}" type="parTrans" cxnId="{8C211F92-9B53-4438-9E25-B624E96D1827}">
      <dgm:prSet/>
      <dgm:spPr/>
      <dgm:t>
        <a:bodyPr/>
        <a:lstStyle/>
        <a:p>
          <a:endParaRPr lang="zh-CN" altLang="en-US"/>
        </a:p>
      </dgm:t>
    </dgm:pt>
    <dgm:pt modelId="{609AF798-ED94-4D4F-B625-DF578B83C81A}" type="sibTrans" cxnId="{8C211F92-9B53-4438-9E25-B624E96D1827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zh-CN" altLang="en-US"/>
        </a:p>
      </dgm:t>
    </dgm:pt>
    <dgm:pt modelId="{8FFD71CD-9277-4496-9EC6-4B51AEC3C2B6}">
      <dgm:prSet phldrT="[文本]"/>
      <dgm:spPr/>
      <dgm:t>
        <a:bodyPr/>
        <a:lstStyle/>
        <a:p>
          <a:r>
            <a:rPr lang="en-US" altLang="zh-CN" dirty="0"/>
            <a:t>Template</a:t>
          </a:r>
          <a:endParaRPr lang="zh-CN" altLang="en-US" dirty="0"/>
        </a:p>
      </dgm:t>
    </dgm:pt>
    <dgm:pt modelId="{17775B3B-7B06-4F3C-BDAA-A5F258CED86E}" type="parTrans" cxnId="{6FAA330A-C865-4E59-AA6D-D0372CC3C982}">
      <dgm:prSet/>
      <dgm:spPr/>
      <dgm:t>
        <a:bodyPr/>
        <a:lstStyle/>
        <a:p>
          <a:endParaRPr lang="zh-CN" altLang="en-US"/>
        </a:p>
      </dgm:t>
    </dgm:pt>
    <dgm:pt modelId="{31633412-DFC1-43A9-84F4-747646C49F27}" type="sibTrans" cxnId="{6FAA330A-C865-4E59-AA6D-D0372CC3C982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zh-CN" altLang="en-US"/>
        </a:p>
      </dgm:t>
    </dgm:pt>
    <dgm:pt modelId="{C70A45E4-83E8-49D2-9160-B013BF716CC5}" type="pres">
      <dgm:prSet presAssocID="{069A3175-91DD-40C1-97FA-75FC5B1AC8C2}" presName="Name0" presStyleCnt="0">
        <dgm:presLayoutVars>
          <dgm:chMax val="21"/>
          <dgm:chPref val="21"/>
        </dgm:presLayoutVars>
      </dgm:prSet>
      <dgm:spPr/>
    </dgm:pt>
    <dgm:pt modelId="{BF2FB68C-EDF4-4BDF-BBFB-6BD12497822A}" type="pres">
      <dgm:prSet presAssocID="{8B7734B3-20A9-48E6-A919-4AA0714BCA21}" presName="text1" presStyleCnt="0"/>
      <dgm:spPr/>
    </dgm:pt>
    <dgm:pt modelId="{4E76D9B1-1BB8-4E9F-9F6D-C8BE60A5363C}" type="pres">
      <dgm:prSet presAssocID="{8B7734B3-20A9-48E6-A919-4AA0714BCA21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9474020-07A6-4B5A-BA9A-0C99228778C4}" type="pres">
      <dgm:prSet presAssocID="{8B7734B3-20A9-48E6-A919-4AA0714BCA21}" presName="textaccent1" presStyleCnt="0"/>
      <dgm:spPr/>
    </dgm:pt>
    <dgm:pt modelId="{B2C43208-6BC1-4DC6-BC1D-3F9E0731699F}" type="pres">
      <dgm:prSet presAssocID="{8B7734B3-20A9-48E6-A919-4AA0714BCA21}" presName="accentRepeatNode" presStyleLbl="solidAlignAcc1" presStyleIdx="0" presStyleCnt="6"/>
      <dgm:spPr/>
    </dgm:pt>
    <dgm:pt modelId="{426C86B1-A404-4B39-85A5-2ACB78B0DD28}" type="pres">
      <dgm:prSet presAssocID="{C485EB9B-84B6-48F7-8E7D-7C72F2A49CB7}" presName="image1" presStyleCnt="0"/>
      <dgm:spPr/>
    </dgm:pt>
    <dgm:pt modelId="{889AD5B2-ADA4-4417-AD62-520386B84D5B}" type="pres">
      <dgm:prSet presAssocID="{C485EB9B-84B6-48F7-8E7D-7C72F2A49CB7}" presName="imageRepeatNode" presStyleLbl="alignAcc1" presStyleIdx="0" presStyleCnt="3"/>
      <dgm:spPr/>
    </dgm:pt>
    <dgm:pt modelId="{01AFD720-80D2-40E3-B686-48A09F41174D}" type="pres">
      <dgm:prSet presAssocID="{C485EB9B-84B6-48F7-8E7D-7C72F2A49CB7}" presName="imageaccent1" presStyleCnt="0"/>
      <dgm:spPr/>
    </dgm:pt>
    <dgm:pt modelId="{52B07E8E-AD09-4D05-ADE9-76162EFD26D4}" type="pres">
      <dgm:prSet presAssocID="{C485EB9B-84B6-48F7-8E7D-7C72F2A49CB7}" presName="accentRepeatNode" presStyleLbl="solidAlignAcc1" presStyleIdx="1" presStyleCnt="6"/>
      <dgm:spPr/>
    </dgm:pt>
    <dgm:pt modelId="{34E79412-E9BF-4488-9DC6-33FB97BBC70B}" type="pres">
      <dgm:prSet presAssocID="{1DFD3C41-0064-494F-B6D7-DC7D30AEEA7A}" presName="text2" presStyleCnt="0"/>
      <dgm:spPr/>
    </dgm:pt>
    <dgm:pt modelId="{8DD21F26-2779-4E2A-84F4-03C246C24B38}" type="pres">
      <dgm:prSet presAssocID="{1DFD3C41-0064-494F-B6D7-DC7D30AEEA7A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7669AB5-29AB-4CA7-9DCF-1A82592A0929}" type="pres">
      <dgm:prSet presAssocID="{1DFD3C41-0064-494F-B6D7-DC7D30AEEA7A}" presName="textaccent2" presStyleCnt="0"/>
      <dgm:spPr/>
    </dgm:pt>
    <dgm:pt modelId="{E869EEC9-BDC6-4072-8E83-3441A52A2901}" type="pres">
      <dgm:prSet presAssocID="{1DFD3C41-0064-494F-B6D7-DC7D30AEEA7A}" presName="accentRepeatNode" presStyleLbl="solidAlignAcc1" presStyleIdx="2" presStyleCnt="6"/>
      <dgm:spPr/>
    </dgm:pt>
    <dgm:pt modelId="{1EF18FC0-A497-4668-A6B6-D27DE71797A5}" type="pres">
      <dgm:prSet presAssocID="{609AF798-ED94-4D4F-B625-DF578B83C81A}" presName="image2" presStyleCnt="0"/>
      <dgm:spPr/>
    </dgm:pt>
    <dgm:pt modelId="{E85C1C73-027F-4AD4-BC3C-81F605A9C6A3}" type="pres">
      <dgm:prSet presAssocID="{609AF798-ED94-4D4F-B625-DF578B83C81A}" presName="imageRepeatNode" presStyleLbl="alignAcc1" presStyleIdx="1" presStyleCnt="3"/>
      <dgm:spPr/>
    </dgm:pt>
    <dgm:pt modelId="{93A22BFE-EB71-443A-A394-16962819FB78}" type="pres">
      <dgm:prSet presAssocID="{609AF798-ED94-4D4F-B625-DF578B83C81A}" presName="imageaccent2" presStyleCnt="0"/>
      <dgm:spPr/>
    </dgm:pt>
    <dgm:pt modelId="{D3AB3807-3000-400B-A4AC-F38C12D37FA4}" type="pres">
      <dgm:prSet presAssocID="{609AF798-ED94-4D4F-B625-DF578B83C81A}" presName="accentRepeatNode" presStyleLbl="solidAlignAcc1" presStyleIdx="3" presStyleCnt="6"/>
      <dgm:spPr/>
    </dgm:pt>
    <dgm:pt modelId="{CE69E670-9CF3-43B6-8BA3-758E34CE328C}" type="pres">
      <dgm:prSet presAssocID="{8FFD71CD-9277-4496-9EC6-4B51AEC3C2B6}" presName="text3" presStyleCnt="0"/>
      <dgm:spPr/>
    </dgm:pt>
    <dgm:pt modelId="{B2305F0C-183D-45D6-8F02-1F9922BC5DAD}" type="pres">
      <dgm:prSet presAssocID="{8FFD71CD-9277-4496-9EC6-4B51AEC3C2B6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22623F1-81B5-423F-B7B4-A5B43B572724}" type="pres">
      <dgm:prSet presAssocID="{8FFD71CD-9277-4496-9EC6-4B51AEC3C2B6}" presName="textaccent3" presStyleCnt="0"/>
      <dgm:spPr/>
    </dgm:pt>
    <dgm:pt modelId="{1C9370F5-5180-4E69-A9E7-EC3FB921FA62}" type="pres">
      <dgm:prSet presAssocID="{8FFD71CD-9277-4496-9EC6-4B51AEC3C2B6}" presName="accentRepeatNode" presStyleLbl="solidAlignAcc1" presStyleIdx="4" presStyleCnt="6"/>
      <dgm:spPr/>
    </dgm:pt>
    <dgm:pt modelId="{8594984A-9242-410B-B1F3-509C433C4053}" type="pres">
      <dgm:prSet presAssocID="{31633412-DFC1-43A9-84F4-747646C49F27}" presName="image3" presStyleCnt="0"/>
      <dgm:spPr/>
    </dgm:pt>
    <dgm:pt modelId="{F498259A-7B4E-4C7E-9CF2-869A22826834}" type="pres">
      <dgm:prSet presAssocID="{31633412-DFC1-43A9-84F4-747646C49F27}" presName="imageRepeatNode" presStyleLbl="alignAcc1" presStyleIdx="2" presStyleCnt="3"/>
      <dgm:spPr/>
    </dgm:pt>
    <dgm:pt modelId="{1908E7E5-5723-48BB-B87C-D481205F87E0}" type="pres">
      <dgm:prSet presAssocID="{31633412-DFC1-43A9-84F4-747646C49F27}" presName="imageaccent3" presStyleCnt="0"/>
      <dgm:spPr/>
    </dgm:pt>
    <dgm:pt modelId="{0CB5F1F8-26D6-4D97-B78B-50E9E7B06274}" type="pres">
      <dgm:prSet presAssocID="{31633412-DFC1-43A9-84F4-747646C49F27}" presName="accentRepeatNode" presStyleLbl="solidAlignAcc1" presStyleIdx="5" presStyleCnt="6"/>
      <dgm:spPr/>
    </dgm:pt>
  </dgm:ptLst>
  <dgm:cxnLst>
    <dgm:cxn modelId="{6FAA330A-C865-4E59-AA6D-D0372CC3C982}" srcId="{069A3175-91DD-40C1-97FA-75FC5B1AC8C2}" destId="{8FFD71CD-9277-4496-9EC6-4B51AEC3C2B6}" srcOrd="2" destOrd="0" parTransId="{17775B3B-7B06-4F3C-BDAA-A5F258CED86E}" sibTransId="{31633412-DFC1-43A9-84F4-747646C49F27}"/>
    <dgm:cxn modelId="{E1674411-986B-462B-81BE-4C42E9ED0781}" type="presOf" srcId="{31633412-DFC1-43A9-84F4-747646C49F27}" destId="{F498259A-7B4E-4C7E-9CF2-869A22826834}" srcOrd="0" destOrd="0" presId="urn:microsoft.com/office/officeart/2008/layout/HexagonCluster"/>
    <dgm:cxn modelId="{D621A244-2613-4073-A7AF-342FA5F0AFBF}" type="presOf" srcId="{609AF798-ED94-4D4F-B625-DF578B83C81A}" destId="{E85C1C73-027F-4AD4-BC3C-81F605A9C6A3}" srcOrd="0" destOrd="0" presId="urn:microsoft.com/office/officeart/2008/layout/HexagonCluster"/>
    <dgm:cxn modelId="{1113E669-7F2D-4DEB-9921-525716043C41}" type="presOf" srcId="{1DFD3C41-0064-494F-B6D7-DC7D30AEEA7A}" destId="{8DD21F26-2779-4E2A-84F4-03C246C24B38}" srcOrd="0" destOrd="0" presId="urn:microsoft.com/office/officeart/2008/layout/HexagonCluster"/>
    <dgm:cxn modelId="{2FFA414B-0C84-4E30-AE69-167EE8A0A9CC}" type="presOf" srcId="{069A3175-91DD-40C1-97FA-75FC5B1AC8C2}" destId="{C70A45E4-83E8-49D2-9160-B013BF716CC5}" srcOrd="0" destOrd="0" presId="urn:microsoft.com/office/officeart/2008/layout/HexagonCluster"/>
    <dgm:cxn modelId="{3FA6C474-A160-4837-8439-7E45F4BC4B13}" type="presOf" srcId="{8FFD71CD-9277-4496-9EC6-4B51AEC3C2B6}" destId="{B2305F0C-183D-45D6-8F02-1F9922BC5DAD}" srcOrd="0" destOrd="0" presId="urn:microsoft.com/office/officeart/2008/layout/HexagonCluster"/>
    <dgm:cxn modelId="{E1B8C08E-F727-421E-A00F-8B459E4399A4}" srcId="{069A3175-91DD-40C1-97FA-75FC5B1AC8C2}" destId="{8B7734B3-20A9-48E6-A919-4AA0714BCA21}" srcOrd="0" destOrd="0" parTransId="{E1F4DB42-5B79-46EB-8A87-FA168C779137}" sibTransId="{C485EB9B-84B6-48F7-8E7D-7C72F2A49CB7}"/>
    <dgm:cxn modelId="{8C211F92-9B53-4438-9E25-B624E96D1827}" srcId="{069A3175-91DD-40C1-97FA-75FC5B1AC8C2}" destId="{1DFD3C41-0064-494F-B6D7-DC7D30AEEA7A}" srcOrd="1" destOrd="0" parTransId="{2FA19A18-07FC-4088-AA2E-035BA96AD7CD}" sibTransId="{609AF798-ED94-4D4F-B625-DF578B83C81A}"/>
    <dgm:cxn modelId="{39D9DDEF-34EB-47B9-ABD9-16B7E19E7CE8}" type="presOf" srcId="{C485EB9B-84B6-48F7-8E7D-7C72F2A49CB7}" destId="{889AD5B2-ADA4-4417-AD62-520386B84D5B}" srcOrd="0" destOrd="0" presId="urn:microsoft.com/office/officeart/2008/layout/HexagonCluster"/>
    <dgm:cxn modelId="{6CBE98F7-FC82-4028-908D-CD918C3D303E}" type="presOf" srcId="{8B7734B3-20A9-48E6-A919-4AA0714BCA21}" destId="{4E76D9B1-1BB8-4E9F-9F6D-C8BE60A5363C}" srcOrd="0" destOrd="0" presId="urn:microsoft.com/office/officeart/2008/layout/HexagonCluster"/>
    <dgm:cxn modelId="{D4A596AB-F7D3-4DF9-827B-7FB630367EA6}" type="presParOf" srcId="{C70A45E4-83E8-49D2-9160-B013BF716CC5}" destId="{BF2FB68C-EDF4-4BDF-BBFB-6BD12497822A}" srcOrd="0" destOrd="0" presId="urn:microsoft.com/office/officeart/2008/layout/HexagonCluster"/>
    <dgm:cxn modelId="{E447969C-D727-4C87-A652-1D2F3D696C92}" type="presParOf" srcId="{BF2FB68C-EDF4-4BDF-BBFB-6BD12497822A}" destId="{4E76D9B1-1BB8-4E9F-9F6D-C8BE60A5363C}" srcOrd="0" destOrd="0" presId="urn:microsoft.com/office/officeart/2008/layout/HexagonCluster"/>
    <dgm:cxn modelId="{8D3DECA8-DAF0-4F44-8DA2-3CEE3A68D942}" type="presParOf" srcId="{C70A45E4-83E8-49D2-9160-B013BF716CC5}" destId="{29474020-07A6-4B5A-BA9A-0C99228778C4}" srcOrd="1" destOrd="0" presId="urn:microsoft.com/office/officeart/2008/layout/HexagonCluster"/>
    <dgm:cxn modelId="{2A453C02-DE63-4462-BD96-59B860CE9151}" type="presParOf" srcId="{29474020-07A6-4B5A-BA9A-0C99228778C4}" destId="{B2C43208-6BC1-4DC6-BC1D-3F9E0731699F}" srcOrd="0" destOrd="0" presId="urn:microsoft.com/office/officeart/2008/layout/HexagonCluster"/>
    <dgm:cxn modelId="{786E64DB-8904-483C-914E-4AF7BB4AE36B}" type="presParOf" srcId="{C70A45E4-83E8-49D2-9160-B013BF716CC5}" destId="{426C86B1-A404-4B39-85A5-2ACB78B0DD28}" srcOrd="2" destOrd="0" presId="urn:microsoft.com/office/officeart/2008/layout/HexagonCluster"/>
    <dgm:cxn modelId="{458D567C-3D7F-4D72-889A-4898DE272DB3}" type="presParOf" srcId="{426C86B1-A404-4B39-85A5-2ACB78B0DD28}" destId="{889AD5B2-ADA4-4417-AD62-520386B84D5B}" srcOrd="0" destOrd="0" presId="urn:microsoft.com/office/officeart/2008/layout/HexagonCluster"/>
    <dgm:cxn modelId="{87D544DF-1CE2-4DE9-AB73-F133A5EA42E5}" type="presParOf" srcId="{C70A45E4-83E8-49D2-9160-B013BF716CC5}" destId="{01AFD720-80D2-40E3-B686-48A09F41174D}" srcOrd="3" destOrd="0" presId="urn:microsoft.com/office/officeart/2008/layout/HexagonCluster"/>
    <dgm:cxn modelId="{86DA4B3D-1A70-4550-AD85-FAEF4B9DC4E6}" type="presParOf" srcId="{01AFD720-80D2-40E3-B686-48A09F41174D}" destId="{52B07E8E-AD09-4D05-ADE9-76162EFD26D4}" srcOrd="0" destOrd="0" presId="urn:microsoft.com/office/officeart/2008/layout/HexagonCluster"/>
    <dgm:cxn modelId="{AB216136-7C3D-456A-B635-2AD57D0EC499}" type="presParOf" srcId="{C70A45E4-83E8-49D2-9160-B013BF716CC5}" destId="{34E79412-E9BF-4488-9DC6-33FB97BBC70B}" srcOrd="4" destOrd="0" presId="urn:microsoft.com/office/officeart/2008/layout/HexagonCluster"/>
    <dgm:cxn modelId="{FBF450B7-220F-4706-A535-D1E36B15E7F3}" type="presParOf" srcId="{34E79412-E9BF-4488-9DC6-33FB97BBC70B}" destId="{8DD21F26-2779-4E2A-84F4-03C246C24B38}" srcOrd="0" destOrd="0" presId="urn:microsoft.com/office/officeart/2008/layout/HexagonCluster"/>
    <dgm:cxn modelId="{33DFC30A-935D-45F3-AA0C-F84BDBD21DC6}" type="presParOf" srcId="{C70A45E4-83E8-49D2-9160-B013BF716CC5}" destId="{B7669AB5-29AB-4CA7-9DCF-1A82592A0929}" srcOrd="5" destOrd="0" presId="urn:microsoft.com/office/officeart/2008/layout/HexagonCluster"/>
    <dgm:cxn modelId="{F19C9046-77B5-41AE-8F55-D67625CAB965}" type="presParOf" srcId="{B7669AB5-29AB-4CA7-9DCF-1A82592A0929}" destId="{E869EEC9-BDC6-4072-8E83-3441A52A2901}" srcOrd="0" destOrd="0" presId="urn:microsoft.com/office/officeart/2008/layout/HexagonCluster"/>
    <dgm:cxn modelId="{45FA2C1B-7002-4D96-A6E7-A4C38F3890C5}" type="presParOf" srcId="{C70A45E4-83E8-49D2-9160-B013BF716CC5}" destId="{1EF18FC0-A497-4668-A6B6-D27DE71797A5}" srcOrd="6" destOrd="0" presId="urn:microsoft.com/office/officeart/2008/layout/HexagonCluster"/>
    <dgm:cxn modelId="{712244FF-C2EE-48F5-9BF8-A2E4E4A27BBA}" type="presParOf" srcId="{1EF18FC0-A497-4668-A6B6-D27DE71797A5}" destId="{E85C1C73-027F-4AD4-BC3C-81F605A9C6A3}" srcOrd="0" destOrd="0" presId="urn:microsoft.com/office/officeart/2008/layout/HexagonCluster"/>
    <dgm:cxn modelId="{33D93A1C-FDCE-49ED-AAE3-FF26DF8B1C6A}" type="presParOf" srcId="{C70A45E4-83E8-49D2-9160-B013BF716CC5}" destId="{93A22BFE-EB71-443A-A394-16962819FB78}" srcOrd="7" destOrd="0" presId="urn:microsoft.com/office/officeart/2008/layout/HexagonCluster"/>
    <dgm:cxn modelId="{C5B54ECE-1D0B-45F8-A675-F4BF63B7616E}" type="presParOf" srcId="{93A22BFE-EB71-443A-A394-16962819FB78}" destId="{D3AB3807-3000-400B-A4AC-F38C12D37FA4}" srcOrd="0" destOrd="0" presId="urn:microsoft.com/office/officeart/2008/layout/HexagonCluster"/>
    <dgm:cxn modelId="{B289C56F-88FC-452D-92C4-8D647E1C5A00}" type="presParOf" srcId="{C70A45E4-83E8-49D2-9160-B013BF716CC5}" destId="{CE69E670-9CF3-43B6-8BA3-758E34CE328C}" srcOrd="8" destOrd="0" presId="urn:microsoft.com/office/officeart/2008/layout/HexagonCluster"/>
    <dgm:cxn modelId="{303B58BC-F2E8-4C4E-B163-522B89180949}" type="presParOf" srcId="{CE69E670-9CF3-43B6-8BA3-758E34CE328C}" destId="{B2305F0C-183D-45D6-8F02-1F9922BC5DAD}" srcOrd="0" destOrd="0" presId="urn:microsoft.com/office/officeart/2008/layout/HexagonCluster"/>
    <dgm:cxn modelId="{C8844535-95A3-4506-9B41-FA1C745C4F29}" type="presParOf" srcId="{C70A45E4-83E8-49D2-9160-B013BF716CC5}" destId="{122623F1-81B5-423F-B7B4-A5B43B572724}" srcOrd="9" destOrd="0" presId="urn:microsoft.com/office/officeart/2008/layout/HexagonCluster"/>
    <dgm:cxn modelId="{6A539579-A1BA-4BE7-BF53-A5D74E2C938F}" type="presParOf" srcId="{122623F1-81B5-423F-B7B4-A5B43B572724}" destId="{1C9370F5-5180-4E69-A9E7-EC3FB921FA62}" srcOrd="0" destOrd="0" presId="urn:microsoft.com/office/officeart/2008/layout/HexagonCluster"/>
    <dgm:cxn modelId="{B185A859-0643-4705-BD2D-E2FEF5041A6D}" type="presParOf" srcId="{C70A45E4-83E8-49D2-9160-B013BF716CC5}" destId="{8594984A-9242-410B-B1F3-509C433C4053}" srcOrd="10" destOrd="0" presId="urn:microsoft.com/office/officeart/2008/layout/HexagonCluster"/>
    <dgm:cxn modelId="{A77A8B54-1B23-4A8A-92F2-1980B9788CA3}" type="presParOf" srcId="{8594984A-9242-410B-B1F3-509C433C4053}" destId="{F498259A-7B4E-4C7E-9CF2-869A22826834}" srcOrd="0" destOrd="0" presId="urn:microsoft.com/office/officeart/2008/layout/HexagonCluster"/>
    <dgm:cxn modelId="{6585FC0D-01BA-4D78-A52C-630FB339A384}" type="presParOf" srcId="{C70A45E4-83E8-49D2-9160-B013BF716CC5}" destId="{1908E7E5-5723-48BB-B87C-D481205F87E0}" srcOrd="11" destOrd="0" presId="urn:microsoft.com/office/officeart/2008/layout/HexagonCluster"/>
    <dgm:cxn modelId="{FA59082F-A78F-47CD-823D-39E06662518E}" type="presParOf" srcId="{1908E7E5-5723-48BB-B87C-D481205F87E0}" destId="{0CB5F1F8-26D6-4D97-B78B-50E9E7B06274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EF6FF9B6-D655-4CB4-8FA1-E07BE9FA3C5C}" type="doc">
      <dgm:prSet loTypeId="urn:microsoft.com/office/officeart/2005/8/layout/radial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DAE3A0B2-0215-4CDA-AD0C-727926EDF4F9}">
      <dgm:prSet phldrT="[文本]"/>
      <dgm:spPr/>
      <dgm:t>
        <a:bodyPr/>
        <a:lstStyle/>
        <a:p>
          <a:r>
            <a:rPr lang="zh-CN" altLang="en-US" dirty="0"/>
            <a:t>算法库</a:t>
          </a:r>
        </a:p>
      </dgm:t>
    </dgm:pt>
    <dgm:pt modelId="{29552032-66B1-43E0-A8CC-C975493BFFB2}" type="parTrans" cxnId="{4FFDACB7-7D12-4707-82A4-5D696472B9C4}">
      <dgm:prSet/>
      <dgm:spPr/>
      <dgm:t>
        <a:bodyPr/>
        <a:lstStyle/>
        <a:p>
          <a:endParaRPr lang="zh-CN" altLang="en-US"/>
        </a:p>
      </dgm:t>
    </dgm:pt>
    <dgm:pt modelId="{68FBC67F-AD42-42A2-AB29-8149CB366089}" type="sibTrans" cxnId="{4FFDACB7-7D12-4707-82A4-5D696472B9C4}">
      <dgm:prSet/>
      <dgm:spPr/>
      <dgm:t>
        <a:bodyPr/>
        <a:lstStyle/>
        <a:p>
          <a:endParaRPr lang="zh-CN" altLang="en-US"/>
        </a:p>
      </dgm:t>
    </dgm:pt>
    <dgm:pt modelId="{70DA6D09-2F6B-4E56-8B21-6816B6C22F1F}">
      <dgm:prSet phldrT="[文本]"/>
      <dgm:spPr/>
      <dgm:t>
        <a:bodyPr/>
        <a:lstStyle/>
        <a:p>
          <a:r>
            <a:rPr lang="zh-CN" altLang="en-US" dirty="0"/>
            <a:t>聚类</a:t>
          </a:r>
        </a:p>
      </dgm:t>
    </dgm:pt>
    <dgm:pt modelId="{3D8840F2-AC9D-4416-B0EA-4660008B66B7}" type="parTrans" cxnId="{2498FE0C-79AB-45B2-A413-4A3722C3D80E}">
      <dgm:prSet/>
      <dgm:spPr/>
      <dgm:t>
        <a:bodyPr/>
        <a:lstStyle/>
        <a:p>
          <a:endParaRPr lang="zh-CN" altLang="en-US"/>
        </a:p>
      </dgm:t>
    </dgm:pt>
    <dgm:pt modelId="{4D2C07F8-6BEB-4395-947B-CF9E19E8364F}" type="sibTrans" cxnId="{2498FE0C-79AB-45B2-A413-4A3722C3D80E}">
      <dgm:prSet/>
      <dgm:spPr/>
      <dgm:t>
        <a:bodyPr/>
        <a:lstStyle/>
        <a:p>
          <a:endParaRPr lang="zh-CN" altLang="en-US"/>
        </a:p>
      </dgm:t>
    </dgm:pt>
    <dgm:pt modelId="{9433E4E2-12B5-49DB-BEC1-0BEAFE5A3C58}">
      <dgm:prSet phldrT="[文本]"/>
      <dgm:spPr/>
      <dgm:t>
        <a:bodyPr/>
        <a:lstStyle/>
        <a:p>
          <a:r>
            <a:rPr lang="zh-CN" altLang="en-US" dirty="0"/>
            <a:t>降维</a:t>
          </a:r>
        </a:p>
      </dgm:t>
    </dgm:pt>
    <dgm:pt modelId="{4FA4605C-F51E-4F54-8E2E-3A0313501C3C}" type="parTrans" cxnId="{C71C6CE4-6613-46C8-B884-BB78684E9865}">
      <dgm:prSet/>
      <dgm:spPr/>
      <dgm:t>
        <a:bodyPr/>
        <a:lstStyle/>
        <a:p>
          <a:endParaRPr lang="zh-CN" altLang="en-US"/>
        </a:p>
      </dgm:t>
    </dgm:pt>
    <dgm:pt modelId="{E7960236-A405-48F2-A3D9-9B21C2933DE9}" type="sibTrans" cxnId="{C71C6CE4-6613-46C8-B884-BB78684E9865}">
      <dgm:prSet/>
      <dgm:spPr/>
      <dgm:t>
        <a:bodyPr/>
        <a:lstStyle/>
        <a:p>
          <a:endParaRPr lang="zh-CN" altLang="en-US"/>
        </a:p>
      </dgm:t>
    </dgm:pt>
    <dgm:pt modelId="{F60131D7-F768-47EC-A780-A6EC5099767B}">
      <dgm:prSet phldrT="[文本]"/>
      <dgm:spPr/>
      <dgm:t>
        <a:bodyPr/>
        <a:lstStyle/>
        <a:p>
          <a:r>
            <a:rPr lang="zh-CN" altLang="en-US" dirty="0"/>
            <a:t>分类</a:t>
          </a:r>
        </a:p>
      </dgm:t>
    </dgm:pt>
    <dgm:pt modelId="{3645973C-FCB1-4630-9889-E181097269D7}" type="parTrans" cxnId="{E965AB05-C7FE-49E5-8DA2-8CC9FA674C7C}">
      <dgm:prSet/>
      <dgm:spPr/>
      <dgm:t>
        <a:bodyPr/>
        <a:lstStyle/>
        <a:p>
          <a:endParaRPr lang="zh-CN" altLang="en-US"/>
        </a:p>
      </dgm:t>
    </dgm:pt>
    <dgm:pt modelId="{E3EFDCA3-FCB2-4926-AFAC-9572821CF4D4}" type="sibTrans" cxnId="{E965AB05-C7FE-49E5-8DA2-8CC9FA674C7C}">
      <dgm:prSet/>
      <dgm:spPr/>
      <dgm:t>
        <a:bodyPr/>
        <a:lstStyle/>
        <a:p>
          <a:endParaRPr lang="zh-CN" altLang="en-US"/>
        </a:p>
      </dgm:t>
    </dgm:pt>
    <dgm:pt modelId="{C6381F6F-BC8B-4FEA-93EC-18A33E3D02F3}">
      <dgm:prSet phldrT="[文本]"/>
      <dgm:spPr/>
      <dgm:t>
        <a:bodyPr/>
        <a:lstStyle/>
        <a:p>
          <a:r>
            <a:rPr lang="zh-CN" altLang="en-US" dirty="0"/>
            <a:t>回归</a:t>
          </a:r>
        </a:p>
      </dgm:t>
    </dgm:pt>
    <dgm:pt modelId="{F7B24F55-847B-45DE-A9A4-D3B02205B14F}" type="parTrans" cxnId="{2FD15315-3B7F-4535-BB9D-E07051F433E0}">
      <dgm:prSet/>
      <dgm:spPr/>
      <dgm:t>
        <a:bodyPr/>
        <a:lstStyle/>
        <a:p>
          <a:endParaRPr lang="zh-CN" altLang="en-US"/>
        </a:p>
      </dgm:t>
    </dgm:pt>
    <dgm:pt modelId="{AC72EE41-3B06-419D-ABF3-C6FF9ECC290C}" type="sibTrans" cxnId="{2FD15315-3B7F-4535-BB9D-E07051F433E0}">
      <dgm:prSet/>
      <dgm:spPr/>
      <dgm:t>
        <a:bodyPr/>
        <a:lstStyle/>
        <a:p>
          <a:endParaRPr lang="zh-CN" altLang="en-US"/>
        </a:p>
      </dgm:t>
    </dgm:pt>
    <dgm:pt modelId="{481584F0-A593-4DE9-82A0-994BBA5D8833}" type="pres">
      <dgm:prSet presAssocID="{EF6FF9B6-D655-4CB4-8FA1-E07BE9FA3C5C}" presName="composite" presStyleCnt="0">
        <dgm:presLayoutVars>
          <dgm:chMax val="1"/>
          <dgm:dir/>
          <dgm:resizeHandles val="exact"/>
        </dgm:presLayoutVars>
      </dgm:prSet>
      <dgm:spPr/>
    </dgm:pt>
    <dgm:pt modelId="{2CB014C6-FC61-4F46-984D-6F9AEF13517A}" type="pres">
      <dgm:prSet presAssocID="{EF6FF9B6-D655-4CB4-8FA1-E07BE9FA3C5C}" presName="radial" presStyleCnt="0">
        <dgm:presLayoutVars>
          <dgm:animLvl val="ctr"/>
        </dgm:presLayoutVars>
      </dgm:prSet>
      <dgm:spPr/>
    </dgm:pt>
    <dgm:pt modelId="{56B2AA5B-D98F-47D4-899D-FF9F2FE9F6AC}" type="pres">
      <dgm:prSet presAssocID="{DAE3A0B2-0215-4CDA-AD0C-727926EDF4F9}" presName="centerShape" presStyleLbl="vennNode1" presStyleIdx="0" presStyleCnt="5"/>
      <dgm:spPr/>
    </dgm:pt>
    <dgm:pt modelId="{E213FCC8-5511-432D-B80C-941C7C937AFF}" type="pres">
      <dgm:prSet presAssocID="{70DA6D09-2F6B-4E56-8B21-6816B6C22F1F}" presName="node" presStyleLbl="vennNode1" presStyleIdx="1" presStyleCnt="5">
        <dgm:presLayoutVars>
          <dgm:bulletEnabled val="1"/>
        </dgm:presLayoutVars>
      </dgm:prSet>
      <dgm:spPr/>
    </dgm:pt>
    <dgm:pt modelId="{9E5A4FF2-C9ED-4923-AFFC-DC768261A92D}" type="pres">
      <dgm:prSet presAssocID="{9433E4E2-12B5-49DB-BEC1-0BEAFE5A3C58}" presName="node" presStyleLbl="vennNode1" presStyleIdx="2" presStyleCnt="5">
        <dgm:presLayoutVars>
          <dgm:bulletEnabled val="1"/>
        </dgm:presLayoutVars>
      </dgm:prSet>
      <dgm:spPr/>
    </dgm:pt>
    <dgm:pt modelId="{FA3EBB8D-77F8-4173-8672-5AB5A806389D}" type="pres">
      <dgm:prSet presAssocID="{F60131D7-F768-47EC-A780-A6EC5099767B}" presName="node" presStyleLbl="vennNode1" presStyleIdx="3" presStyleCnt="5">
        <dgm:presLayoutVars>
          <dgm:bulletEnabled val="1"/>
        </dgm:presLayoutVars>
      </dgm:prSet>
      <dgm:spPr/>
    </dgm:pt>
    <dgm:pt modelId="{F10D63B0-E54B-4820-9A9B-C55CD51527D5}" type="pres">
      <dgm:prSet presAssocID="{C6381F6F-BC8B-4FEA-93EC-18A33E3D02F3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E965AB05-C7FE-49E5-8DA2-8CC9FA674C7C}" srcId="{DAE3A0B2-0215-4CDA-AD0C-727926EDF4F9}" destId="{F60131D7-F768-47EC-A780-A6EC5099767B}" srcOrd="2" destOrd="0" parTransId="{3645973C-FCB1-4630-9889-E181097269D7}" sibTransId="{E3EFDCA3-FCB2-4926-AFAC-9572821CF4D4}"/>
    <dgm:cxn modelId="{2498FE0C-79AB-45B2-A413-4A3722C3D80E}" srcId="{DAE3A0B2-0215-4CDA-AD0C-727926EDF4F9}" destId="{70DA6D09-2F6B-4E56-8B21-6816B6C22F1F}" srcOrd="0" destOrd="0" parTransId="{3D8840F2-AC9D-4416-B0EA-4660008B66B7}" sibTransId="{4D2C07F8-6BEB-4395-947B-CF9E19E8364F}"/>
    <dgm:cxn modelId="{2FD15315-3B7F-4535-BB9D-E07051F433E0}" srcId="{DAE3A0B2-0215-4CDA-AD0C-727926EDF4F9}" destId="{C6381F6F-BC8B-4FEA-93EC-18A33E3D02F3}" srcOrd="3" destOrd="0" parTransId="{F7B24F55-847B-45DE-A9A4-D3B02205B14F}" sibTransId="{AC72EE41-3B06-419D-ABF3-C6FF9ECC290C}"/>
    <dgm:cxn modelId="{7F196330-B31C-4042-B931-3C95D8B29BCF}" type="presOf" srcId="{F60131D7-F768-47EC-A780-A6EC5099767B}" destId="{FA3EBB8D-77F8-4173-8672-5AB5A806389D}" srcOrd="0" destOrd="0" presId="urn:microsoft.com/office/officeart/2005/8/layout/radial3"/>
    <dgm:cxn modelId="{6ECFC95F-4B7A-4ECB-B833-71BA5E7BE73C}" type="presOf" srcId="{70DA6D09-2F6B-4E56-8B21-6816B6C22F1F}" destId="{E213FCC8-5511-432D-B80C-941C7C937AFF}" srcOrd="0" destOrd="0" presId="urn:microsoft.com/office/officeart/2005/8/layout/radial3"/>
    <dgm:cxn modelId="{47538D58-7940-4360-A4AD-AFF7623F27C3}" type="presOf" srcId="{DAE3A0B2-0215-4CDA-AD0C-727926EDF4F9}" destId="{56B2AA5B-D98F-47D4-899D-FF9F2FE9F6AC}" srcOrd="0" destOrd="0" presId="urn:microsoft.com/office/officeart/2005/8/layout/radial3"/>
    <dgm:cxn modelId="{4FFDACB7-7D12-4707-82A4-5D696472B9C4}" srcId="{EF6FF9B6-D655-4CB4-8FA1-E07BE9FA3C5C}" destId="{DAE3A0B2-0215-4CDA-AD0C-727926EDF4F9}" srcOrd="0" destOrd="0" parTransId="{29552032-66B1-43E0-A8CC-C975493BFFB2}" sibTransId="{68FBC67F-AD42-42A2-AB29-8149CB366089}"/>
    <dgm:cxn modelId="{B7F957C3-6FC5-4F41-AB0B-A98ED446C96A}" type="presOf" srcId="{9433E4E2-12B5-49DB-BEC1-0BEAFE5A3C58}" destId="{9E5A4FF2-C9ED-4923-AFFC-DC768261A92D}" srcOrd="0" destOrd="0" presId="urn:microsoft.com/office/officeart/2005/8/layout/radial3"/>
    <dgm:cxn modelId="{C71C6CE4-6613-46C8-B884-BB78684E9865}" srcId="{DAE3A0B2-0215-4CDA-AD0C-727926EDF4F9}" destId="{9433E4E2-12B5-49DB-BEC1-0BEAFE5A3C58}" srcOrd="1" destOrd="0" parTransId="{4FA4605C-F51E-4F54-8E2E-3A0313501C3C}" sibTransId="{E7960236-A405-48F2-A3D9-9B21C2933DE9}"/>
    <dgm:cxn modelId="{CE4A75EB-764D-4865-BEDC-19D6572694BE}" type="presOf" srcId="{EF6FF9B6-D655-4CB4-8FA1-E07BE9FA3C5C}" destId="{481584F0-A593-4DE9-82A0-994BBA5D8833}" srcOrd="0" destOrd="0" presId="urn:microsoft.com/office/officeart/2005/8/layout/radial3"/>
    <dgm:cxn modelId="{3278A6EC-834F-4E15-8DF9-52B96B6AD15C}" type="presOf" srcId="{C6381F6F-BC8B-4FEA-93EC-18A33E3D02F3}" destId="{F10D63B0-E54B-4820-9A9B-C55CD51527D5}" srcOrd="0" destOrd="0" presId="urn:microsoft.com/office/officeart/2005/8/layout/radial3"/>
    <dgm:cxn modelId="{D0842C88-388C-4623-BBCD-FF2233FD9675}" type="presParOf" srcId="{481584F0-A593-4DE9-82A0-994BBA5D8833}" destId="{2CB014C6-FC61-4F46-984D-6F9AEF13517A}" srcOrd="0" destOrd="0" presId="urn:microsoft.com/office/officeart/2005/8/layout/radial3"/>
    <dgm:cxn modelId="{3037A399-DC43-40D4-8249-E627B9206193}" type="presParOf" srcId="{2CB014C6-FC61-4F46-984D-6F9AEF13517A}" destId="{56B2AA5B-D98F-47D4-899D-FF9F2FE9F6AC}" srcOrd="0" destOrd="0" presId="urn:microsoft.com/office/officeart/2005/8/layout/radial3"/>
    <dgm:cxn modelId="{93333F4F-16E2-4447-8F5F-FC8F90898CFB}" type="presParOf" srcId="{2CB014C6-FC61-4F46-984D-6F9AEF13517A}" destId="{E213FCC8-5511-432D-B80C-941C7C937AFF}" srcOrd="1" destOrd="0" presId="urn:microsoft.com/office/officeart/2005/8/layout/radial3"/>
    <dgm:cxn modelId="{E1CC7BCC-404B-465F-8E34-5A914F72E855}" type="presParOf" srcId="{2CB014C6-FC61-4F46-984D-6F9AEF13517A}" destId="{9E5A4FF2-C9ED-4923-AFFC-DC768261A92D}" srcOrd="2" destOrd="0" presId="urn:microsoft.com/office/officeart/2005/8/layout/radial3"/>
    <dgm:cxn modelId="{83A19E08-A187-4F9D-9188-3DC09B7533F8}" type="presParOf" srcId="{2CB014C6-FC61-4F46-984D-6F9AEF13517A}" destId="{FA3EBB8D-77F8-4173-8672-5AB5A806389D}" srcOrd="3" destOrd="0" presId="urn:microsoft.com/office/officeart/2005/8/layout/radial3"/>
    <dgm:cxn modelId="{974FBACD-6379-4630-9433-0B66894E0531}" type="presParOf" srcId="{2CB014C6-FC61-4F46-984D-6F9AEF13517A}" destId="{F10D63B0-E54B-4820-9A9B-C55CD51527D5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18AF7F-7FEE-47B3-9E7B-2F5D98DB6321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85D7339-58C9-4463-AD59-4D63E5341EE1}">
      <dgm:prSet phldrT="[文本]"/>
      <dgm:spPr/>
      <dgm:t>
        <a:bodyPr/>
        <a:lstStyle/>
        <a:p>
          <a:r>
            <a:rPr lang="zh-CN" altLang="en-US" dirty="0"/>
            <a:t>人工录入</a:t>
          </a:r>
        </a:p>
      </dgm:t>
    </dgm:pt>
    <dgm:pt modelId="{F613627C-D55A-4282-A2F5-0E255900039D}" type="parTrans" cxnId="{2073C5B7-4032-4ED1-A12B-5484C1A08FBD}">
      <dgm:prSet/>
      <dgm:spPr/>
      <dgm:t>
        <a:bodyPr/>
        <a:lstStyle/>
        <a:p>
          <a:endParaRPr lang="zh-CN" altLang="en-US"/>
        </a:p>
      </dgm:t>
    </dgm:pt>
    <dgm:pt modelId="{66482345-6847-43FE-9680-AF64ED987D4C}" type="sibTrans" cxnId="{2073C5B7-4032-4ED1-A12B-5484C1A08FBD}">
      <dgm:prSet/>
      <dgm:spPr/>
      <dgm:t>
        <a:bodyPr/>
        <a:lstStyle/>
        <a:p>
          <a:endParaRPr lang="zh-CN" altLang="en-US"/>
        </a:p>
      </dgm:t>
    </dgm:pt>
    <dgm:pt modelId="{E59D116F-26D6-4F56-8D96-DECC6BA90B95}">
      <dgm:prSet phldrT="[文本]"/>
      <dgm:spPr/>
      <dgm:t>
        <a:bodyPr/>
        <a:lstStyle/>
        <a:p>
          <a:r>
            <a:rPr lang="zh-CN" altLang="en-US" dirty="0"/>
            <a:t>质量主题数据库</a:t>
          </a:r>
        </a:p>
      </dgm:t>
    </dgm:pt>
    <dgm:pt modelId="{D0C18067-6F19-4846-974B-E2810E130725}" type="parTrans" cxnId="{87AE7262-2123-45F7-AC89-0A341376A33B}">
      <dgm:prSet/>
      <dgm:spPr/>
      <dgm:t>
        <a:bodyPr/>
        <a:lstStyle/>
        <a:p>
          <a:endParaRPr lang="zh-CN" altLang="en-US"/>
        </a:p>
      </dgm:t>
    </dgm:pt>
    <dgm:pt modelId="{1B208B2D-FE7E-4E22-A867-E3ADED71942A}" type="sibTrans" cxnId="{87AE7262-2123-45F7-AC89-0A341376A33B}">
      <dgm:prSet/>
      <dgm:spPr/>
      <dgm:t>
        <a:bodyPr/>
        <a:lstStyle/>
        <a:p>
          <a:endParaRPr lang="zh-CN" altLang="en-US"/>
        </a:p>
      </dgm:t>
    </dgm:pt>
    <dgm:pt modelId="{2AB7A537-D27E-474A-8D4C-D57893DBE6E5}">
      <dgm:prSet phldrT="[文本]"/>
      <dgm:spPr/>
      <dgm:t>
        <a:bodyPr/>
        <a:lstStyle/>
        <a:p>
          <a:r>
            <a:rPr lang="zh-CN" altLang="en-US" dirty="0"/>
            <a:t>成本主题数据库</a:t>
          </a:r>
        </a:p>
      </dgm:t>
    </dgm:pt>
    <dgm:pt modelId="{E00BC5FA-AE07-4830-93CD-9F57F54ED691}" type="parTrans" cxnId="{407BF3AD-FB5F-44DA-888D-E3BC16D1A214}">
      <dgm:prSet/>
      <dgm:spPr/>
      <dgm:t>
        <a:bodyPr/>
        <a:lstStyle/>
        <a:p>
          <a:endParaRPr lang="zh-CN" altLang="en-US"/>
        </a:p>
      </dgm:t>
    </dgm:pt>
    <dgm:pt modelId="{4FBEDD69-7B4B-4A5A-8BFB-FB7B65EA0528}" type="sibTrans" cxnId="{407BF3AD-FB5F-44DA-888D-E3BC16D1A214}">
      <dgm:prSet/>
      <dgm:spPr/>
      <dgm:t>
        <a:bodyPr/>
        <a:lstStyle/>
        <a:p>
          <a:endParaRPr lang="zh-CN" altLang="en-US"/>
        </a:p>
      </dgm:t>
    </dgm:pt>
    <dgm:pt modelId="{E5225A70-3DAC-40EC-8E90-51507A4EBB55}">
      <dgm:prSet phldrT="[文本]"/>
      <dgm:spPr/>
      <dgm:t>
        <a:bodyPr/>
        <a:lstStyle/>
        <a:p>
          <a:r>
            <a:rPr lang="zh-CN" altLang="en-US" dirty="0"/>
            <a:t>营销主题数据库</a:t>
          </a:r>
        </a:p>
      </dgm:t>
    </dgm:pt>
    <dgm:pt modelId="{43AD0C0A-4207-4E16-AAFF-F28F978D3FF2}" type="parTrans" cxnId="{9F2ED264-4934-44D1-B743-CACE0C9466FD}">
      <dgm:prSet/>
      <dgm:spPr/>
      <dgm:t>
        <a:bodyPr/>
        <a:lstStyle/>
        <a:p>
          <a:endParaRPr lang="zh-CN" altLang="en-US"/>
        </a:p>
      </dgm:t>
    </dgm:pt>
    <dgm:pt modelId="{0B6CE9BC-9199-44FF-B93D-D3E2C7F0A53F}" type="sibTrans" cxnId="{9F2ED264-4934-44D1-B743-CACE0C9466FD}">
      <dgm:prSet/>
      <dgm:spPr/>
      <dgm:t>
        <a:bodyPr/>
        <a:lstStyle/>
        <a:p>
          <a:endParaRPr lang="zh-CN" altLang="en-US"/>
        </a:p>
      </dgm:t>
    </dgm:pt>
    <dgm:pt modelId="{252DEF36-D3DF-4BD9-9BAB-26BA6144860E}">
      <dgm:prSet phldrT="[文本]"/>
      <dgm:spPr/>
      <dgm:t>
        <a:bodyPr/>
        <a:lstStyle/>
        <a:p>
          <a:r>
            <a:rPr lang="zh-CN" altLang="en-US" dirty="0"/>
            <a:t>其它主题数据库</a:t>
          </a:r>
        </a:p>
      </dgm:t>
    </dgm:pt>
    <dgm:pt modelId="{CD33829A-5550-4F02-9486-574B78D11433}" type="parTrans" cxnId="{34116FEF-5EE5-42CC-A41A-59B0538BC12A}">
      <dgm:prSet/>
      <dgm:spPr/>
      <dgm:t>
        <a:bodyPr/>
        <a:lstStyle/>
        <a:p>
          <a:endParaRPr lang="zh-CN" altLang="en-US"/>
        </a:p>
      </dgm:t>
    </dgm:pt>
    <dgm:pt modelId="{A11DEB0F-9DE9-48FB-AB61-B63F924B178C}" type="sibTrans" cxnId="{34116FEF-5EE5-42CC-A41A-59B0538BC12A}">
      <dgm:prSet/>
      <dgm:spPr/>
      <dgm:t>
        <a:bodyPr/>
        <a:lstStyle/>
        <a:p>
          <a:endParaRPr lang="zh-CN" altLang="en-US"/>
        </a:p>
      </dgm:t>
    </dgm:pt>
    <dgm:pt modelId="{0C96225F-9C63-4B83-ACF9-F367AEDBD6DA}" type="pres">
      <dgm:prSet presAssocID="{1618AF7F-7FEE-47B3-9E7B-2F5D98DB6321}" presName="diagram" presStyleCnt="0">
        <dgm:presLayoutVars>
          <dgm:dir/>
        </dgm:presLayoutVars>
      </dgm:prSet>
      <dgm:spPr/>
    </dgm:pt>
    <dgm:pt modelId="{7C1E0C89-E7CC-4C48-A0F7-3D58B16A8ACE}" type="pres">
      <dgm:prSet presAssocID="{F85D7339-58C9-4463-AD59-4D63E5341EE1}" presName="composite" presStyleCnt="0"/>
      <dgm:spPr/>
    </dgm:pt>
    <dgm:pt modelId="{341C6BE6-D366-4170-B021-8450E2BE948B}" type="pres">
      <dgm:prSet presAssocID="{F85D7339-58C9-4463-AD59-4D63E5341EE1}" presName="Image" presStyleLbl="bgShp" presStyleIdx="0" presStyleCnt="5" custLinFactX="-100000" custLinFactY="-127502" custLinFactNeighborX="-110023" custLinFactNeighborY="-2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EC3C79A7-C835-4349-A52E-9FC855258CA9}" type="pres">
      <dgm:prSet presAssocID="{F85D7339-58C9-4463-AD59-4D63E5341EE1}" presName="Parent" presStyleLbl="node0" presStyleIdx="0" presStyleCnt="5" custScaleX="107681" custScaleY="186003">
        <dgm:presLayoutVars>
          <dgm:bulletEnabled val="1"/>
        </dgm:presLayoutVars>
      </dgm:prSet>
      <dgm:spPr/>
    </dgm:pt>
    <dgm:pt modelId="{BE58D18B-3C73-444D-834D-7C6C0114FC6D}" type="pres">
      <dgm:prSet presAssocID="{66482345-6847-43FE-9680-AF64ED987D4C}" presName="sibTrans" presStyleCnt="0"/>
      <dgm:spPr/>
    </dgm:pt>
    <dgm:pt modelId="{949EF9F1-EAA3-400E-9A84-7D18952E91DF}" type="pres">
      <dgm:prSet presAssocID="{2AB7A537-D27E-474A-8D4C-D57893DBE6E5}" presName="composite" presStyleCnt="0"/>
      <dgm:spPr/>
    </dgm:pt>
    <dgm:pt modelId="{BF2B5775-A45C-4140-8D94-227C28401FC3}" type="pres">
      <dgm:prSet presAssocID="{2AB7A537-D27E-474A-8D4C-D57893DBE6E5}" presName="Image" presStyleLbl="bgShp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488356BB-8D41-43CC-8513-FA885C3888C1}" type="pres">
      <dgm:prSet presAssocID="{2AB7A537-D27E-474A-8D4C-D57893DBE6E5}" presName="Parent" presStyleLbl="node0" presStyleIdx="1" presStyleCnt="5" custScaleX="130073" custScaleY="159220">
        <dgm:presLayoutVars>
          <dgm:bulletEnabled val="1"/>
        </dgm:presLayoutVars>
      </dgm:prSet>
      <dgm:spPr/>
    </dgm:pt>
    <dgm:pt modelId="{B9B5336B-CB43-4D38-B073-CBBE300D8B19}" type="pres">
      <dgm:prSet presAssocID="{4FBEDD69-7B4B-4A5A-8BFB-FB7B65EA0528}" presName="sibTrans" presStyleCnt="0"/>
      <dgm:spPr/>
    </dgm:pt>
    <dgm:pt modelId="{28D5B5E3-2E60-4B89-9302-0FC9711150F3}" type="pres">
      <dgm:prSet presAssocID="{E59D116F-26D6-4F56-8D96-DECC6BA90B95}" presName="composite" presStyleCnt="0"/>
      <dgm:spPr/>
    </dgm:pt>
    <dgm:pt modelId="{30065A0F-C256-46E0-9E34-D5E264E48EC9}" type="pres">
      <dgm:prSet presAssocID="{E59D116F-26D6-4F56-8D96-DECC6BA90B95}" presName="Image" presStyleLbl="bgShp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63DC0917-07D1-4D84-9A6E-D7DA59AE5BDA}" type="pres">
      <dgm:prSet presAssocID="{E59D116F-26D6-4F56-8D96-DECC6BA90B95}" presName="Parent" presStyleLbl="node0" presStyleIdx="2" presStyleCnt="5" custScaleX="116052" custScaleY="169421">
        <dgm:presLayoutVars>
          <dgm:bulletEnabled val="1"/>
        </dgm:presLayoutVars>
      </dgm:prSet>
      <dgm:spPr/>
    </dgm:pt>
    <dgm:pt modelId="{F0BF88E8-F095-496E-877C-049417A50035}" type="pres">
      <dgm:prSet presAssocID="{1B208B2D-FE7E-4E22-A867-E3ADED71942A}" presName="sibTrans" presStyleCnt="0"/>
      <dgm:spPr/>
    </dgm:pt>
    <dgm:pt modelId="{5A746019-58BE-4927-A955-F9CB49978182}" type="pres">
      <dgm:prSet presAssocID="{E5225A70-3DAC-40EC-8E90-51507A4EBB55}" presName="composite" presStyleCnt="0"/>
      <dgm:spPr/>
    </dgm:pt>
    <dgm:pt modelId="{EABC22E6-ECD2-4063-9765-B4B15F7626EE}" type="pres">
      <dgm:prSet presAssocID="{E5225A70-3DAC-40EC-8E90-51507A4EBB55}" presName="Image" presStyleLbl="bgShp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FF2A8D73-76FD-4E60-B260-70274E1CA223}" type="pres">
      <dgm:prSet presAssocID="{E5225A70-3DAC-40EC-8E90-51507A4EBB55}" presName="Parent" presStyleLbl="node0" presStyleIdx="3" presStyleCnt="5">
        <dgm:presLayoutVars>
          <dgm:bulletEnabled val="1"/>
        </dgm:presLayoutVars>
      </dgm:prSet>
      <dgm:spPr/>
    </dgm:pt>
    <dgm:pt modelId="{25AA224E-BBD5-49CB-AE4A-E083E27753C1}" type="pres">
      <dgm:prSet presAssocID="{0B6CE9BC-9199-44FF-B93D-D3E2C7F0A53F}" presName="sibTrans" presStyleCnt="0"/>
      <dgm:spPr/>
    </dgm:pt>
    <dgm:pt modelId="{A45B0B6D-F9FC-442A-AFF3-B14842E259E8}" type="pres">
      <dgm:prSet presAssocID="{252DEF36-D3DF-4BD9-9BAB-26BA6144860E}" presName="composite" presStyleCnt="0"/>
      <dgm:spPr/>
    </dgm:pt>
    <dgm:pt modelId="{7E511B26-5867-4DB6-BE02-563CD4EE3FA1}" type="pres">
      <dgm:prSet presAssocID="{252DEF36-D3DF-4BD9-9BAB-26BA6144860E}" presName="Image" presStyleLbl="bgShp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445FDC01-A930-4AF8-9B8F-0BFAEEB8FCC1}" type="pres">
      <dgm:prSet presAssocID="{252DEF36-D3DF-4BD9-9BAB-26BA6144860E}" presName="Parent" presStyleLbl="node0" presStyleIdx="4" presStyleCnt="5">
        <dgm:presLayoutVars>
          <dgm:bulletEnabled val="1"/>
        </dgm:presLayoutVars>
      </dgm:prSet>
      <dgm:spPr/>
    </dgm:pt>
  </dgm:ptLst>
  <dgm:cxnLst>
    <dgm:cxn modelId="{0C5B6428-E218-4703-9107-E42A44831EDC}" type="presOf" srcId="{252DEF36-D3DF-4BD9-9BAB-26BA6144860E}" destId="{445FDC01-A930-4AF8-9B8F-0BFAEEB8FCC1}" srcOrd="0" destOrd="0" presId="urn:microsoft.com/office/officeart/2008/layout/BendingPictureCaption"/>
    <dgm:cxn modelId="{87AE7262-2123-45F7-AC89-0A341376A33B}" srcId="{1618AF7F-7FEE-47B3-9E7B-2F5D98DB6321}" destId="{E59D116F-26D6-4F56-8D96-DECC6BA90B95}" srcOrd="2" destOrd="0" parTransId="{D0C18067-6F19-4846-974B-E2810E130725}" sibTransId="{1B208B2D-FE7E-4E22-A867-E3ADED71942A}"/>
    <dgm:cxn modelId="{9F2ED264-4934-44D1-B743-CACE0C9466FD}" srcId="{1618AF7F-7FEE-47B3-9E7B-2F5D98DB6321}" destId="{E5225A70-3DAC-40EC-8E90-51507A4EBB55}" srcOrd="3" destOrd="0" parTransId="{43AD0C0A-4207-4E16-AAFF-F28F978D3FF2}" sibTransId="{0B6CE9BC-9199-44FF-B93D-D3E2C7F0A53F}"/>
    <dgm:cxn modelId="{4A411269-C3AC-4B29-AFBE-E9DDC81BA2CA}" type="presOf" srcId="{E59D116F-26D6-4F56-8D96-DECC6BA90B95}" destId="{63DC0917-07D1-4D84-9A6E-D7DA59AE5BDA}" srcOrd="0" destOrd="0" presId="urn:microsoft.com/office/officeart/2008/layout/BendingPictureCaption"/>
    <dgm:cxn modelId="{94FF284E-BA10-45A1-B552-D11BA2341819}" type="presOf" srcId="{1618AF7F-7FEE-47B3-9E7B-2F5D98DB6321}" destId="{0C96225F-9C63-4B83-ACF9-F367AEDBD6DA}" srcOrd="0" destOrd="0" presId="urn:microsoft.com/office/officeart/2008/layout/BendingPictureCaption"/>
    <dgm:cxn modelId="{F3CAC794-3268-4528-98B6-48434640B2C5}" type="presOf" srcId="{2AB7A537-D27E-474A-8D4C-D57893DBE6E5}" destId="{488356BB-8D41-43CC-8513-FA885C3888C1}" srcOrd="0" destOrd="0" presId="urn:microsoft.com/office/officeart/2008/layout/BendingPictureCaption"/>
    <dgm:cxn modelId="{407BF3AD-FB5F-44DA-888D-E3BC16D1A214}" srcId="{1618AF7F-7FEE-47B3-9E7B-2F5D98DB6321}" destId="{2AB7A537-D27E-474A-8D4C-D57893DBE6E5}" srcOrd="1" destOrd="0" parTransId="{E00BC5FA-AE07-4830-93CD-9F57F54ED691}" sibTransId="{4FBEDD69-7B4B-4A5A-8BFB-FB7B65EA0528}"/>
    <dgm:cxn modelId="{762FFDB0-10AC-4B55-AD9D-550CA5774AA7}" type="presOf" srcId="{F85D7339-58C9-4463-AD59-4D63E5341EE1}" destId="{EC3C79A7-C835-4349-A52E-9FC855258CA9}" srcOrd="0" destOrd="0" presId="urn:microsoft.com/office/officeart/2008/layout/BendingPictureCaption"/>
    <dgm:cxn modelId="{2073C5B7-4032-4ED1-A12B-5484C1A08FBD}" srcId="{1618AF7F-7FEE-47B3-9E7B-2F5D98DB6321}" destId="{F85D7339-58C9-4463-AD59-4D63E5341EE1}" srcOrd="0" destOrd="0" parTransId="{F613627C-D55A-4282-A2F5-0E255900039D}" sibTransId="{66482345-6847-43FE-9680-AF64ED987D4C}"/>
    <dgm:cxn modelId="{22F5B7C7-4B9E-4BAF-980D-72C096995089}" type="presOf" srcId="{E5225A70-3DAC-40EC-8E90-51507A4EBB55}" destId="{FF2A8D73-76FD-4E60-B260-70274E1CA223}" srcOrd="0" destOrd="0" presId="urn:microsoft.com/office/officeart/2008/layout/BendingPictureCaption"/>
    <dgm:cxn modelId="{34116FEF-5EE5-42CC-A41A-59B0538BC12A}" srcId="{1618AF7F-7FEE-47B3-9E7B-2F5D98DB6321}" destId="{252DEF36-D3DF-4BD9-9BAB-26BA6144860E}" srcOrd="4" destOrd="0" parTransId="{CD33829A-5550-4F02-9486-574B78D11433}" sibTransId="{A11DEB0F-9DE9-48FB-AB61-B63F924B178C}"/>
    <dgm:cxn modelId="{4579365F-4347-4EB8-B758-8B8A604B45C6}" type="presParOf" srcId="{0C96225F-9C63-4B83-ACF9-F367AEDBD6DA}" destId="{7C1E0C89-E7CC-4C48-A0F7-3D58B16A8ACE}" srcOrd="0" destOrd="0" presId="urn:microsoft.com/office/officeart/2008/layout/BendingPictureCaption"/>
    <dgm:cxn modelId="{181CC154-47C7-439E-848C-578057A99E66}" type="presParOf" srcId="{7C1E0C89-E7CC-4C48-A0F7-3D58B16A8ACE}" destId="{341C6BE6-D366-4170-B021-8450E2BE948B}" srcOrd="0" destOrd="0" presId="urn:microsoft.com/office/officeart/2008/layout/BendingPictureCaption"/>
    <dgm:cxn modelId="{ED6C351B-2732-4EC6-867A-34E27A915B71}" type="presParOf" srcId="{7C1E0C89-E7CC-4C48-A0F7-3D58B16A8ACE}" destId="{EC3C79A7-C835-4349-A52E-9FC855258CA9}" srcOrd="1" destOrd="0" presId="urn:microsoft.com/office/officeart/2008/layout/BendingPictureCaption"/>
    <dgm:cxn modelId="{F247E920-1927-475F-B500-D4E5CAD2ACC3}" type="presParOf" srcId="{0C96225F-9C63-4B83-ACF9-F367AEDBD6DA}" destId="{BE58D18B-3C73-444D-834D-7C6C0114FC6D}" srcOrd="1" destOrd="0" presId="urn:microsoft.com/office/officeart/2008/layout/BendingPictureCaption"/>
    <dgm:cxn modelId="{82339861-9B4A-4858-8BC2-6EC78B565AA6}" type="presParOf" srcId="{0C96225F-9C63-4B83-ACF9-F367AEDBD6DA}" destId="{949EF9F1-EAA3-400E-9A84-7D18952E91DF}" srcOrd="2" destOrd="0" presId="urn:microsoft.com/office/officeart/2008/layout/BendingPictureCaption"/>
    <dgm:cxn modelId="{DFBB85EF-DB87-4064-86AA-0B875C53C3AC}" type="presParOf" srcId="{949EF9F1-EAA3-400E-9A84-7D18952E91DF}" destId="{BF2B5775-A45C-4140-8D94-227C28401FC3}" srcOrd="0" destOrd="0" presId="urn:microsoft.com/office/officeart/2008/layout/BendingPictureCaption"/>
    <dgm:cxn modelId="{7480ABDB-C5F2-4511-8FC3-0D624E48C5DD}" type="presParOf" srcId="{949EF9F1-EAA3-400E-9A84-7D18952E91DF}" destId="{488356BB-8D41-43CC-8513-FA885C3888C1}" srcOrd="1" destOrd="0" presId="urn:microsoft.com/office/officeart/2008/layout/BendingPictureCaption"/>
    <dgm:cxn modelId="{A2079E13-5425-447A-81D3-67B37FAE5879}" type="presParOf" srcId="{0C96225F-9C63-4B83-ACF9-F367AEDBD6DA}" destId="{B9B5336B-CB43-4D38-B073-CBBE300D8B19}" srcOrd="3" destOrd="0" presId="urn:microsoft.com/office/officeart/2008/layout/BendingPictureCaption"/>
    <dgm:cxn modelId="{57CDC5F1-54ED-43FC-9B35-55521B4C93C4}" type="presParOf" srcId="{0C96225F-9C63-4B83-ACF9-F367AEDBD6DA}" destId="{28D5B5E3-2E60-4B89-9302-0FC9711150F3}" srcOrd="4" destOrd="0" presId="urn:microsoft.com/office/officeart/2008/layout/BendingPictureCaption"/>
    <dgm:cxn modelId="{C741B324-A39E-4B07-AC50-736EE758AEAA}" type="presParOf" srcId="{28D5B5E3-2E60-4B89-9302-0FC9711150F3}" destId="{30065A0F-C256-46E0-9E34-D5E264E48EC9}" srcOrd="0" destOrd="0" presId="urn:microsoft.com/office/officeart/2008/layout/BendingPictureCaption"/>
    <dgm:cxn modelId="{633698F6-B3A7-4B18-BB8E-85E697418F5E}" type="presParOf" srcId="{28D5B5E3-2E60-4B89-9302-0FC9711150F3}" destId="{63DC0917-07D1-4D84-9A6E-D7DA59AE5BDA}" srcOrd="1" destOrd="0" presId="urn:microsoft.com/office/officeart/2008/layout/BendingPictureCaption"/>
    <dgm:cxn modelId="{B8EE37CE-87F4-470C-8E50-3EDD8E05F4AD}" type="presParOf" srcId="{0C96225F-9C63-4B83-ACF9-F367AEDBD6DA}" destId="{F0BF88E8-F095-496E-877C-049417A50035}" srcOrd="5" destOrd="0" presId="urn:microsoft.com/office/officeart/2008/layout/BendingPictureCaption"/>
    <dgm:cxn modelId="{65FAD37E-3FEB-47AA-B76C-61F9235E60BE}" type="presParOf" srcId="{0C96225F-9C63-4B83-ACF9-F367AEDBD6DA}" destId="{5A746019-58BE-4927-A955-F9CB49978182}" srcOrd="6" destOrd="0" presId="urn:microsoft.com/office/officeart/2008/layout/BendingPictureCaption"/>
    <dgm:cxn modelId="{5F646FC6-AACB-42BA-B78E-43310BC0B93A}" type="presParOf" srcId="{5A746019-58BE-4927-A955-F9CB49978182}" destId="{EABC22E6-ECD2-4063-9765-B4B15F7626EE}" srcOrd="0" destOrd="0" presId="urn:microsoft.com/office/officeart/2008/layout/BendingPictureCaption"/>
    <dgm:cxn modelId="{696D5DB1-5C15-487B-991A-310B1BC847B1}" type="presParOf" srcId="{5A746019-58BE-4927-A955-F9CB49978182}" destId="{FF2A8D73-76FD-4E60-B260-70274E1CA223}" srcOrd="1" destOrd="0" presId="urn:microsoft.com/office/officeart/2008/layout/BendingPictureCaption"/>
    <dgm:cxn modelId="{245B2DBA-787A-49A1-B17F-D6F2AC7F00B4}" type="presParOf" srcId="{0C96225F-9C63-4B83-ACF9-F367AEDBD6DA}" destId="{25AA224E-BBD5-49CB-AE4A-E083E27753C1}" srcOrd="7" destOrd="0" presId="urn:microsoft.com/office/officeart/2008/layout/BendingPictureCaption"/>
    <dgm:cxn modelId="{1889FE41-7E62-4337-BAB7-D7D4F193DA42}" type="presParOf" srcId="{0C96225F-9C63-4B83-ACF9-F367AEDBD6DA}" destId="{A45B0B6D-F9FC-442A-AFF3-B14842E259E8}" srcOrd="8" destOrd="0" presId="urn:microsoft.com/office/officeart/2008/layout/BendingPictureCaption"/>
    <dgm:cxn modelId="{C09ABE56-CB8A-4CDE-A9F9-A2F94666739B}" type="presParOf" srcId="{A45B0B6D-F9FC-442A-AFF3-B14842E259E8}" destId="{7E511B26-5867-4DB6-BE02-563CD4EE3FA1}" srcOrd="0" destOrd="0" presId="urn:microsoft.com/office/officeart/2008/layout/BendingPictureCaption"/>
    <dgm:cxn modelId="{7FC28D00-C02A-44C4-B8F3-19DABF311878}" type="presParOf" srcId="{A45B0B6D-F9FC-442A-AFF3-B14842E259E8}" destId="{445FDC01-A930-4AF8-9B8F-0BFAEEB8FCC1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A82BE3-B746-4AB4-91FF-0B3AA1C1D974}" type="doc">
      <dgm:prSet loTypeId="urn:microsoft.com/office/officeart/2009/3/layout/FramedText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9E5648D-B681-4B8D-8074-C5C1B9DDC33D}">
      <dgm:prSet phldrT="[文本]"/>
      <dgm:spPr/>
      <dgm:t>
        <a:bodyPr/>
        <a:lstStyle/>
        <a:p>
          <a:r>
            <a:rPr lang="zh-CN" altLang="en-US" dirty="0"/>
            <a:t>成本主题数据库</a:t>
          </a:r>
        </a:p>
      </dgm:t>
    </dgm:pt>
    <dgm:pt modelId="{D8BE9DB3-340A-444B-BE0C-A5C846640F45}" type="parTrans" cxnId="{B6EC37EA-5802-467A-97EB-9C652CF0E76B}">
      <dgm:prSet/>
      <dgm:spPr/>
      <dgm:t>
        <a:bodyPr/>
        <a:lstStyle/>
        <a:p>
          <a:endParaRPr lang="zh-CN" altLang="en-US"/>
        </a:p>
      </dgm:t>
    </dgm:pt>
    <dgm:pt modelId="{4FE7C2C8-F985-4C4E-B844-B047A64C27DA}" type="sibTrans" cxnId="{B6EC37EA-5802-467A-97EB-9C652CF0E76B}">
      <dgm:prSet/>
      <dgm:spPr/>
      <dgm:t>
        <a:bodyPr/>
        <a:lstStyle/>
        <a:p>
          <a:endParaRPr lang="zh-CN" altLang="en-US"/>
        </a:p>
      </dgm:t>
    </dgm:pt>
    <dgm:pt modelId="{7916257B-BC9C-4ACB-9C69-846E1492CCE0}" type="pres">
      <dgm:prSet presAssocID="{6AA82BE3-B746-4AB4-91FF-0B3AA1C1D974}" presName="Name0" presStyleCnt="0">
        <dgm:presLayoutVars>
          <dgm:chMax/>
          <dgm:chPref/>
          <dgm:dir/>
        </dgm:presLayoutVars>
      </dgm:prSet>
      <dgm:spPr/>
    </dgm:pt>
    <dgm:pt modelId="{D0FB0677-AA23-44DC-8EFE-80860381363E}" type="pres">
      <dgm:prSet presAssocID="{89E5648D-B681-4B8D-8074-C5C1B9DDC33D}" presName="composite" presStyleCnt="0">
        <dgm:presLayoutVars>
          <dgm:chMax/>
          <dgm:chPref/>
        </dgm:presLayoutVars>
      </dgm:prSet>
      <dgm:spPr/>
    </dgm:pt>
    <dgm:pt modelId="{0F9D16F8-DEEA-41A2-A3DA-23118AE3401F}" type="pres">
      <dgm:prSet presAssocID="{89E5648D-B681-4B8D-8074-C5C1B9DDC33D}" presName="Image" presStyleLbl="bg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4436D8B3-8610-4694-9073-47D0D0C8954F}" type="pres">
      <dgm:prSet presAssocID="{89E5648D-B681-4B8D-8074-C5C1B9DDC33D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43374BAF-5B5B-4A38-AFB2-C5B4DF5697F9}" type="pres">
      <dgm:prSet presAssocID="{89E5648D-B681-4B8D-8074-C5C1B9DDC33D}" presName="tlFrame" presStyleLbl="node1" presStyleIdx="0" presStyleCnt="4"/>
      <dgm:spPr/>
    </dgm:pt>
    <dgm:pt modelId="{CB7D585E-C39A-4DAE-B710-27B814F73299}" type="pres">
      <dgm:prSet presAssocID="{89E5648D-B681-4B8D-8074-C5C1B9DDC33D}" presName="trFrame" presStyleLbl="node1" presStyleIdx="1" presStyleCnt="4"/>
      <dgm:spPr/>
    </dgm:pt>
    <dgm:pt modelId="{A76BB8CC-C25C-447A-86AB-8FBBECB42D35}" type="pres">
      <dgm:prSet presAssocID="{89E5648D-B681-4B8D-8074-C5C1B9DDC33D}" presName="blFrame" presStyleLbl="node1" presStyleIdx="2" presStyleCnt="4"/>
      <dgm:spPr/>
    </dgm:pt>
    <dgm:pt modelId="{3770741E-3E38-46AB-99EA-630B78FFAB7D}" type="pres">
      <dgm:prSet presAssocID="{89E5648D-B681-4B8D-8074-C5C1B9DDC33D}" presName="brFrame" presStyleLbl="node1" presStyleIdx="3" presStyleCnt="4"/>
      <dgm:spPr/>
    </dgm:pt>
  </dgm:ptLst>
  <dgm:cxnLst>
    <dgm:cxn modelId="{FC119E73-6AA2-4131-80FF-B96D26370ABF}" type="presOf" srcId="{89E5648D-B681-4B8D-8074-C5C1B9DDC33D}" destId="{4436D8B3-8610-4694-9073-47D0D0C8954F}" srcOrd="0" destOrd="0" presId="urn:microsoft.com/office/officeart/2009/3/layout/FramedTextPicture"/>
    <dgm:cxn modelId="{B6EC37EA-5802-467A-97EB-9C652CF0E76B}" srcId="{6AA82BE3-B746-4AB4-91FF-0B3AA1C1D974}" destId="{89E5648D-B681-4B8D-8074-C5C1B9DDC33D}" srcOrd="0" destOrd="0" parTransId="{D8BE9DB3-340A-444B-BE0C-A5C846640F45}" sibTransId="{4FE7C2C8-F985-4C4E-B844-B047A64C27DA}"/>
    <dgm:cxn modelId="{87EEFBF4-5058-468D-ADD2-B77C3FAA2B88}" type="presOf" srcId="{6AA82BE3-B746-4AB4-91FF-0B3AA1C1D974}" destId="{7916257B-BC9C-4ACB-9C69-846E1492CCE0}" srcOrd="0" destOrd="0" presId="urn:microsoft.com/office/officeart/2009/3/layout/FramedTextPicture"/>
    <dgm:cxn modelId="{36F6BA4B-0059-4872-BF11-BF724B7A085E}" type="presParOf" srcId="{7916257B-BC9C-4ACB-9C69-846E1492CCE0}" destId="{D0FB0677-AA23-44DC-8EFE-80860381363E}" srcOrd="0" destOrd="0" presId="urn:microsoft.com/office/officeart/2009/3/layout/FramedTextPicture"/>
    <dgm:cxn modelId="{A9EF56C6-2E6D-4C45-94CB-D7886951BC81}" type="presParOf" srcId="{D0FB0677-AA23-44DC-8EFE-80860381363E}" destId="{0F9D16F8-DEEA-41A2-A3DA-23118AE3401F}" srcOrd="0" destOrd="0" presId="urn:microsoft.com/office/officeart/2009/3/layout/FramedTextPicture"/>
    <dgm:cxn modelId="{BE59248D-820F-400C-AFD6-B9292309DEDC}" type="presParOf" srcId="{D0FB0677-AA23-44DC-8EFE-80860381363E}" destId="{4436D8B3-8610-4694-9073-47D0D0C8954F}" srcOrd="1" destOrd="0" presId="urn:microsoft.com/office/officeart/2009/3/layout/FramedTextPicture"/>
    <dgm:cxn modelId="{44ECFC32-4938-4073-BA8A-6D777298F7F5}" type="presParOf" srcId="{D0FB0677-AA23-44DC-8EFE-80860381363E}" destId="{43374BAF-5B5B-4A38-AFB2-C5B4DF5697F9}" srcOrd="2" destOrd="0" presId="urn:microsoft.com/office/officeart/2009/3/layout/FramedTextPicture"/>
    <dgm:cxn modelId="{201344F4-EF9E-4434-AF09-258272684BF1}" type="presParOf" srcId="{D0FB0677-AA23-44DC-8EFE-80860381363E}" destId="{CB7D585E-C39A-4DAE-B710-27B814F73299}" srcOrd="3" destOrd="0" presId="urn:microsoft.com/office/officeart/2009/3/layout/FramedTextPicture"/>
    <dgm:cxn modelId="{616D476E-0BF3-42A1-9B3B-44FCAD709437}" type="presParOf" srcId="{D0FB0677-AA23-44DC-8EFE-80860381363E}" destId="{A76BB8CC-C25C-447A-86AB-8FBBECB42D35}" srcOrd="4" destOrd="0" presId="urn:microsoft.com/office/officeart/2009/3/layout/FramedTextPicture"/>
    <dgm:cxn modelId="{52F34DF6-0875-4012-B020-4D7F5D9C483E}" type="presParOf" srcId="{D0FB0677-AA23-44DC-8EFE-80860381363E}" destId="{3770741E-3E38-46AB-99EA-630B78FFAB7D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0C510B-51F4-48A1-A02B-79EA3FFB80D9}" type="doc">
      <dgm:prSet loTypeId="urn:microsoft.com/office/officeart/2005/8/layout/hProcess7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6F37043-6E02-4A53-A4EE-40AEF88F8BE2}">
      <dgm:prSet phldrT="[文本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1FBF7946-26D0-4971-9B50-CB1BCD6216FC}" type="parTrans" cxnId="{31A412CD-A443-435D-A07E-2D79D4DBB52E}">
      <dgm:prSet/>
      <dgm:spPr/>
      <dgm:t>
        <a:bodyPr/>
        <a:lstStyle/>
        <a:p>
          <a:endParaRPr lang="zh-CN" altLang="en-US"/>
        </a:p>
      </dgm:t>
    </dgm:pt>
    <dgm:pt modelId="{C0388CCA-E7A1-4B0D-BC15-2C7100652F1B}" type="sibTrans" cxnId="{31A412CD-A443-435D-A07E-2D79D4DBB52E}">
      <dgm:prSet/>
      <dgm:spPr/>
      <dgm:t>
        <a:bodyPr/>
        <a:lstStyle/>
        <a:p>
          <a:endParaRPr lang="zh-CN" altLang="en-US"/>
        </a:p>
      </dgm:t>
    </dgm:pt>
    <dgm:pt modelId="{3413232C-7E59-443D-B61C-899FD2912B86}">
      <dgm:prSet phldrT="[文本]"/>
      <dgm:spPr/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43D35FD3-4095-4980-B61C-074113E8F364}" type="parTrans" cxnId="{06FB8B5F-D054-4A23-99D5-AB0DE4041017}">
      <dgm:prSet/>
      <dgm:spPr/>
      <dgm:t>
        <a:bodyPr/>
        <a:lstStyle/>
        <a:p>
          <a:endParaRPr lang="zh-CN" altLang="en-US"/>
        </a:p>
      </dgm:t>
    </dgm:pt>
    <dgm:pt modelId="{3512DAAC-B5B2-4DB5-94DF-120AA495B705}" type="sibTrans" cxnId="{06FB8B5F-D054-4A23-99D5-AB0DE4041017}">
      <dgm:prSet/>
      <dgm:spPr/>
      <dgm:t>
        <a:bodyPr/>
        <a:lstStyle/>
        <a:p>
          <a:endParaRPr lang="zh-CN" altLang="en-US"/>
        </a:p>
      </dgm:t>
    </dgm:pt>
    <dgm:pt modelId="{ADEDA746-845E-4121-8757-C6C994695A44}">
      <dgm:prSet phldrT="[文本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0AE6AA72-91D7-4810-B67E-6CA61046E698}" type="parTrans" cxnId="{13775489-9AC6-43E8-8A30-0C3046381F22}">
      <dgm:prSet/>
      <dgm:spPr/>
      <dgm:t>
        <a:bodyPr/>
        <a:lstStyle/>
        <a:p>
          <a:endParaRPr lang="zh-CN" altLang="en-US"/>
        </a:p>
      </dgm:t>
    </dgm:pt>
    <dgm:pt modelId="{BA851B65-7390-46AE-85C5-7A972A494ADA}" type="sibTrans" cxnId="{13775489-9AC6-43E8-8A30-0C3046381F22}">
      <dgm:prSet/>
      <dgm:spPr/>
      <dgm:t>
        <a:bodyPr/>
        <a:lstStyle/>
        <a:p>
          <a:endParaRPr lang="zh-CN" altLang="en-US"/>
        </a:p>
      </dgm:t>
    </dgm:pt>
    <dgm:pt modelId="{0A91C1A4-AA76-4BA7-AFD8-6562A523C94E}">
      <dgm:prSet phldrT="[文本]"/>
      <dgm:spPr/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9F62615D-F63F-48B2-B728-C4730D406A62}" type="parTrans" cxnId="{DCB04341-BE33-4119-9894-4865F5612A70}">
      <dgm:prSet/>
      <dgm:spPr/>
      <dgm:t>
        <a:bodyPr/>
        <a:lstStyle/>
        <a:p>
          <a:endParaRPr lang="zh-CN" altLang="en-US"/>
        </a:p>
      </dgm:t>
    </dgm:pt>
    <dgm:pt modelId="{23F89352-453A-4F56-8C42-69B9A373A029}" type="sibTrans" cxnId="{DCB04341-BE33-4119-9894-4865F5612A70}">
      <dgm:prSet/>
      <dgm:spPr/>
      <dgm:t>
        <a:bodyPr/>
        <a:lstStyle/>
        <a:p>
          <a:endParaRPr lang="zh-CN" altLang="en-US"/>
        </a:p>
      </dgm:t>
    </dgm:pt>
    <dgm:pt modelId="{F8CAED95-F7CA-4D2A-80E5-21C41297723F}">
      <dgm:prSet phldrT="[文本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ED747B5E-C3F2-46AB-8F07-9144A08D4308}" type="parTrans" cxnId="{FE039754-582E-454F-BA92-3217127FB158}">
      <dgm:prSet/>
      <dgm:spPr/>
      <dgm:t>
        <a:bodyPr/>
        <a:lstStyle/>
        <a:p>
          <a:endParaRPr lang="zh-CN" altLang="en-US"/>
        </a:p>
      </dgm:t>
    </dgm:pt>
    <dgm:pt modelId="{1B5AE758-C1EE-4743-8BCE-1300BD2098AD}" type="sibTrans" cxnId="{FE039754-582E-454F-BA92-3217127FB158}">
      <dgm:prSet/>
      <dgm:spPr/>
      <dgm:t>
        <a:bodyPr/>
        <a:lstStyle/>
        <a:p>
          <a:endParaRPr lang="zh-CN" altLang="en-US"/>
        </a:p>
      </dgm:t>
    </dgm:pt>
    <dgm:pt modelId="{9A8509E3-25ED-4214-84E7-00EDD0227B58}">
      <dgm:prSet phldrT="[文本]"/>
      <dgm:spPr/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59F691D9-6060-4142-8134-277BE1EF217E}" type="parTrans" cxnId="{7D2F9BD4-2F5C-42E2-912E-8C24157EF085}">
      <dgm:prSet/>
      <dgm:spPr/>
      <dgm:t>
        <a:bodyPr/>
        <a:lstStyle/>
        <a:p>
          <a:endParaRPr lang="zh-CN" altLang="en-US"/>
        </a:p>
      </dgm:t>
    </dgm:pt>
    <dgm:pt modelId="{C2F3C592-A750-4AF5-835B-7E771E69FA2D}" type="sibTrans" cxnId="{7D2F9BD4-2F5C-42E2-912E-8C24157EF085}">
      <dgm:prSet/>
      <dgm:spPr/>
      <dgm:t>
        <a:bodyPr/>
        <a:lstStyle/>
        <a:p>
          <a:endParaRPr lang="zh-CN" altLang="en-US"/>
        </a:p>
      </dgm:t>
    </dgm:pt>
    <dgm:pt modelId="{A17E1C27-C6E3-42C2-B13B-0EDE95683694}" type="pres">
      <dgm:prSet presAssocID="{000C510B-51F4-48A1-A02B-79EA3FFB80D9}" presName="Name0" presStyleCnt="0">
        <dgm:presLayoutVars>
          <dgm:dir/>
          <dgm:animLvl val="lvl"/>
          <dgm:resizeHandles val="exact"/>
        </dgm:presLayoutVars>
      </dgm:prSet>
      <dgm:spPr/>
    </dgm:pt>
    <dgm:pt modelId="{4DBD1766-6A6C-4A39-8E64-09023A84B46E}" type="pres">
      <dgm:prSet presAssocID="{B6F37043-6E02-4A53-A4EE-40AEF88F8BE2}" presName="compositeNode" presStyleCnt="0">
        <dgm:presLayoutVars>
          <dgm:bulletEnabled val="1"/>
        </dgm:presLayoutVars>
      </dgm:prSet>
      <dgm:spPr/>
    </dgm:pt>
    <dgm:pt modelId="{69C81F3B-0E2D-4CA4-857F-89D314134AB6}" type="pres">
      <dgm:prSet presAssocID="{B6F37043-6E02-4A53-A4EE-40AEF88F8BE2}" presName="bgRect" presStyleLbl="node1" presStyleIdx="0" presStyleCnt="3"/>
      <dgm:spPr/>
    </dgm:pt>
    <dgm:pt modelId="{052E290C-6C79-4F2E-9796-BB9FCCC2F535}" type="pres">
      <dgm:prSet presAssocID="{B6F37043-6E02-4A53-A4EE-40AEF88F8BE2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C8932454-D205-439A-B0B8-B3876B116883}" type="pres">
      <dgm:prSet presAssocID="{B6F37043-6E02-4A53-A4EE-40AEF88F8BE2}" presName="childNode" presStyleLbl="node1" presStyleIdx="0" presStyleCnt="3">
        <dgm:presLayoutVars>
          <dgm:bulletEnabled val="1"/>
        </dgm:presLayoutVars>
      </dgm:prSet>
      <dgm:spPr/>
    </dgm:pt>
    <dgm:pt modelId="{E8EAC08F-F823-436B-9F22-246BAB6E6785}" type="pres">
      <dgm:prSet presAssocID="{C0388CCA-E7A1-4B0D-BC15-2C7100652F1B}" presName="hSp" presStyleCnt="0"/>
      <dgm:spPr/>
    </dgm:pt>
    <dgm:pt modelId="{596CF42A-A59B-449C-AD95-CB4ABF568A6F}" type="pres">
      <dgm:prSet presAssocID="{C0388CCA-E7A1-4B0D-BC15-2C7100652F1B}" presName="vProcSp" presStyleCnt="0"/>
      <dgm:spPr/>
    </dgm:pt>
    <dgm:pt modelId="{43FC3193-E4A7-43ED-94C2-DDCC5A9D7017}" type="pres">
      <dgm:prSet presAssocID="{C0388CCA-E7A1-4B0D-BC15-2C7100652F1B}" presName="vSp1" presStyleCnt="0"/>
      <dgm:spPr/>
    </dgm:pt>
    <dgm:pt modelId="{62E3BC7F-2B5A-4CED-A449-E1F05C065C32}" type="pres">
      <dgm:prSet presAssocID="{C0388CCA-E7A1-4B0D-BC15-2C7100652F1B}" presName="simulatedConn" presStyleLbl="solidFgAcc1" presStyleIdx="0" presStyleCnt="2"/>
      <dgm:spPr/>
    </dgm:pt>
    <dgm:pt modelId="{A9CC8D89-E0A0-464D-AECA-FF90DEA1480B}" type="pres">
      <dgm:prSet presAssocID="{C0388CCA-E7A1-4B0D-BC15-2C7100652F1B}" presName="vSp2" presStyleCnt="0"/>
      <dgm:spPr/>
    </dgm:pt>
    <dgm:pt modelId="{11E0B2F3-4225-451F-A97C-F13C7CDC17CD}" type="pres">
      <dgm:prSet presAssocID="{C0388CCA-E7A1-4B0D-BC15-2C7100652F1B}" presName="sibTrans" presStyleCnt="0"/>
      <dgm:spPr/>
    </dgm:pt>
    <dgm:pt modelId="{28D3741A-718E-4E6F-834C-BF6BE688DDDA}" type="pres">
      <dgm:prSet presAssocID="{ADEDA746-845E-4121-8757-C6C994695A44}" presName="compositeNode" presStyleCnt="0">
        <dgm:presLayoutVars>
          <dgm:bulletEnabled val="1"/>
        </dgm:presLayoutVars>
      </dgm:prSet>
      <dgm:spPr/>
    </dgm:pt>
    <dgm:pt modelId="{0FB370B1-BC2C-4455-B1BD-B74E4251A5F5}" type="pres">
      <dgm:prSet presAssocID="{ADEDA746-845E-4121-8757-C6C994695A44}" presName="bgRect" presStyleLbl="node1" presStyleIdx="1" presStyleCnt="3"/>
      <dgm:spPr/>
    </dgm:pt>
    <dgm:pt modelId="{B29EF3A0-4B41-4FE3-98AD-DD2429586A69}" type="pres">
      <dgm:prSet presAssocID="{ADEDA746-845E-4121-8757-C6C994695A44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5DFB5958-34AE-427B-835A-E1B5E9211876}" type="pres">
      <dgm:prSet presAssocID="{ADEDA746-845E-4121-8757-C6C994695A44}" presName="childNode" presStyleLbl="node1" presStyleIdx="1" presStyleCnt="3">
        <dgm:presLayoutVars>
          <dgm:bulletEnabled val="1"/>
        </dgm:presLayoutVars>
      </dgm:prSet>
      <dgm:spPr/>
    </dgm:pt>
    <dgm:pt modelId="{9E421918-DB52-4FB9-A9F4-272B515E1980}" type="pres">
      <dgm:prSet presAssocID="{BA851B65-7390-46AE-85C5-7A972A494ADA}" presName="hSp" presStyleCnt="0"/>
      <dgm:spPr/>
    </dgm:pt>
    <dgm:pt modelId="{56B3CBD2-8BA4-48ED-BB6B-9A14AC2A4706}" type="pres">
      <dgm:prSet presAssocID="{BA851B65-7390-46AE-85C5-7A972A494ADA}" presName="vProcSp" presStyleCnt="0"/>
      <dgm:spPr/>
    </dgm:pt>
    <dgm:pt modelId="{7E6922F4-D2F6-41BF-AD33-109BD813B1A2}" type="pres">
      <dgm:prSet presAssocID="{BA851B65-7390-46AE-85C5-7A972A494ADA}" presName="vSp1" presStyleCnt="0"/>
      <dgm:spPr/>
    </dgm:pt>
    <dgm:pt modelId="{D622E958-0997-4981-AFDF-2DB2CD7D2F38}" type="pres">
      <dgm:prSet presAssocID="{BA851B65-7390-46AE-85C5-7A972A494ADA}" presName="simulatedConn" presStyleLbl="solidFgAcc1" presStyleIdx="1" presStyleCnt="2"/>
      <dgm:spPr/>
    </dgm:pt>
    <dgm:pt modelId="{52787217-C224-4BB1-9ADA-AF1721512DDA}" type="pres">
      <dgm:prSet presAssocID="{BA851B65-7390-46AE-85C5-7A972A494ADA}" presName="vSp2" presStyleCnt="0"/>
      <dgm:spPr/>
    </dgm:pt>
    <dgm:pt modelId="{654418EC-7244-4FAE-AB64-E97CD18F647A}" type="pres">
      <dgm:prSet presAssocID="{BA851B65-7390-46AE-85C5-7A972A494ADA}" presName="sibTrans" presStyleCnt="0"/>
      <dgm:spPr/>
    </dgm:pt>
    <dgm:pt modelId="{9ADACD13-B805-4AEB-A436-B3298C6685D9}" type="pres">
      <dgm:prSet presAssocID="{F8CAED95-F7CA-4D2A-80E5-21C41297723F}" presName="compositeNode" presStyleCnt="0">
        <dgm:presLayoutVars>
          <dgm:bulletEnabled val="1"/>
        </dgm:presLayoutVars>
      </dgm:prSet>
      <dgm:spPr/>
    </dgm:pt>
    <dgm:pt modelId="{F0606913-AF6C-425D-895C-5B674D97C1AB}" type="pres">
      <dgm:prSet presAssocID="{F8CAED95-F7CA-4D2A-80E5-21C41297723F}" presName="bgRect" presStyleLbl="node1" presStyleIdx="2" presStyleCnt="3"/>
      <dgm:spPr/>
    </dgm:pt>
    <dgm:pt modelId="{CD1B93A4-47FE-4DC7-9D53-BD9443441332}" type="pres">
      <dgm:prSet presAssocID="{F8CAED95-F7CA-4D2A-80E5-21C41297723F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B791AC37-B231-40A5-8F2D-642BEBF9B976}" type="pres">
      <dgm:prSet presAssocID="{F8CAED95-F7CA-4D2A-80E5-21C41297723F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77CCC306-B29A-4CAB-8756-04D07092B8C5}" type="presOf" srcId="{F8CAED95-F7CA-4D2A-80E5-21C41297723F}" destId="{CD1B93A4-47FE-4DC7-9D53-BD9443441332}" srcOrd="1" destOrd="0" presId="urn:microsoft.com/office/officeart/2005/8/layout/hProcess7"/>
    <dgm:cxn modelId="{6E719828-179D-4E3D-B4BD-6294B54B27EA}" type="presOf" srcId="{9A8509E3-25ED-4214-84E7-00EDD0227B58}" destId="{B791AC37-B231-40A5-8F2D-642BEBF9B976}" srcOrd="0" destOrd="0" presId="urn:microsoft.com/office/officeart/2005/8/layout/hProcess7"/>
    <dgm:cxn modelId="{A42DD634-1FD6-4C2C-AFC8-33DFB8AEC278}" type="presOf" srcId="{F8CAED95-F7CA-4D2A-80E5-21C41297723F}" destId="{F0606913-AF6C-425D-895C-5B674D97C1AB}" srcOrd="0" destOrd="0" presId="urn:microsoft.com/office/officeart/2005/8/layout/hProcess7"/>
    <dgm:cxn modelId="{F64E4A35-59AC-4FA0-A562-129E82A4FB96}" type="presOf" srcId="{ADEDA746-845E-4121-8757-C6C994695A44}" destId="{B29EF3A0-4B41-4FE3-98AD-DD2429586A69}" srcOrd="1" destOrd="0" presId="urn:microsoft.com/office/officeart/2005/8/layout/hProcess7"/>
    <dgm:cxn modelId="{06FB8B5F-D054-4A23-99D5-AB0DE4041017}" srcId="{B6F37043-6E02-4A53-A4EE-40AEF88F8BE2}" destId="{3413232C-7E59-443D-B61C-899FD2912B86}" srcOrd="0" destOrd="0" parTransId="{43D35FD3-4095-4980-B61C-074113E8F364}" sibTransId="{3512DAAC-B5B2-4DB5-94DF-120AA495B705}"/>
    <dgm:cxn modelId="{DCB04341-BE33-4119-9894-4865F5612A70}" srcId="{ADEDA746-845E-4121-8757-C6C994695A44}" destId="{0A91C1A4-AA76-4BA7-AFD8-6562A523C94E}" srcOrd="0" destOrd="0" parTransId="{9F62615D-F63F-48B2-B728-C4730D406A62}" sibTransId="{23F89352-453A-4F56-8C42-69B9A373A029}"/>
    <dgm:cxn modelId="{C317BF4D-45E8-4596-A424-D368DA70E428}" type="presOf" srcId="{000C510B-51F4-48A1-A02B-79EA3FFB80D9}" destId="{A17E1C27-C6E3-42C2-B13B-0EDE95683694}" srcOrd="0" destOrd="0" presId="urn:microsoft.com/office/officeart/2005/8/layout/hProcess7"/>
    <dgm:cxn modelId="{F6DDD36F-2A3C-41A9-ADFD-D601321F2F24}" type="presOf" srcId="{3413232C-7E59-443D-B61C-899FD2912B86}" destId="{C8932454-D205-439A-B0B8-B3876B116883}" srcOrd="0" destOrd="0" presId="urn:microsoft.com/office/officeart/2005/8/layout/hProcess7"/>
    <dgm:cxn modelId="{FE039754-582E-454F-BA92-3217127FB158}" srcId="{000C510B-51F4-48A1-A02B-79EA3FFB80D9}" destId="{F8CAED95-F7CA-4D2A-80E5-21C41297723F}" srcOrd="2" destOrd="0" parTransId="{ED747B5E-C3F2-46AB-8F07-9144A08D4308}" sibTransId="{1B5AE758-C1EE-4743-8BCE-1300BD2098AD}"/>
    <dgm:cxn modelId="{13775489-9AC6-43E8-8A30-0C3046381F22}" srcId="{000C510B-51F4-48A1-A02B-79EA3FFB80D9}" destId="{ADEDA746-845E-4121-8757-C6C994695A44}" srcOrd="1" destOrd="0" parTransId="{0AE6AA72-91D7-4810-B67E-6CA61046E698}" sibTransId="{BA851B65-7390-46AE-85C5-7A972A494ADA}"/>
    <dgm:cxn modelId="{7008328E-51E9-4519-BDEC-ACB9E68DD56D}" type="presOf" srcId="{ADEDA746-845E-4121-8757-C6C994695A44}" destId="{0FB370B1-BC2C-4455-B1BD-B74E4251A5F5}" srcOrd="0" destOrd="0" presId="urn:microsoft.com/office/officeart/2005/8/layout/hProcess7"/>
    <dgm:cxn modelId="{D549658F-E4DA-4265-A40F-8490BF283FE9}" type="presOf" srcId="{B6F37043-6E02-4A53-A4EE-40AEF88F8BE2}" destId="{69C81F3B-0E2D-4CA4-857F-89D314134AB6}" srcOrd="0" destOrd="0" presId="urn:microsoft.com/office/officeart/2005/8/layout/hProcess7"/>
    <dgm:cxn modelId="{31A412CD-A443-435D-A07E-2D79D4DBB52E}" srcId="{000C510B-51F4-48A1-A02B-79EA3FFB80D9}" destId="{B6F37043-6E02-4A53-A4EE-40AEF88F8BE2}" srcOrd="0" destOrd="0" parTransId="{1FBF7946-26D0-4971-9B50-CB1BCD6216FC}" sibTransId="{C0388CCA-E7A1-4B0D-BC15-2C7100652F1B}"/>
    <dgm:cxn modelId="{7D2F9BD4-2F5C-42E2-912E-8C24157EF085}" srcId="{F8CAED95-F7CA-4D2A-80E5-21C41297723F}" destId="{9A8509E3-25ED-4214-84E7-00EDD0227B58}" srcOrd="0" destOrd="0" parTransId="{59F691D9-6060-4142-8134-277BE1EF217E}" sibTransId="{C2F3C592-A750-4AF5-835B-7E771E69FA2D}"/>
    <dgm:cxn modelId="{2EF608D5-6724-4312-A992-DF50929572E8}" type="presOf" srcId="{B6F37043-6E02-4A53-A4EE-40AEF88F8BE2}" destId="{052E290C-6C79-4F2E-9796-BB9FCCC2F535}" srcOrd="1" destOrd="0" presId="urn:microsoft.com/office/officeart/2005/8/layout/hProcess7"/>
    <dgm:cxn modelId="{608B7ADC-60FE-4E01-990E-6DE440D68FAC}" type="presOf" srcId="{0A91C1A4-AA76-4BA7-AFD8-6562A523C94E}" destId="{5DFB5958-34AE-427B-835A-E1B5E9211876}" srcOrd="0" destOrd="0" presId="urn:microsoft.com/office/officeart/2005/8/layout/hProcess7"/>
    <dgm:cxn modelId="{EE51AF56-94C7-46A9-AFEC-5A281B4EAA3D}" type="presParOf" srcId="{A17E1C27-C6E3-42C2-B13B-0EDE95683694}" destId="{4DBD1766-6A6C-4A39-8E64-09023A84B46E}" srcOrd="0" destOrd="0" presId="urn:microsoft.com/office/officeart/2005/8/layout/hProcess7"/>
    <dgm:cxn modelId="{AD6CA416-F49D-440C-BC15-B37D0268822E}" type="presParOf" srcId="{4DBD1766-6A6C-4A39-8E64-09023A84B46E}" destId="{69C81F3B-0E2D-4CA4-857F-89D314134AB6}" srcOrd="0" destOrd="0" presId="urn:microsoft.com/office/officeart/2005/8/layout/hProcess7"/>
    <dgm:cxn modelId="{65AC719D-74E0-4427-B2AF-286A7CA880BA}" type="presParOf" srcId="{4DBD1766-6A6C-4A39-8E64-09023A84B46E}" destId="{052E290C-6C79-4F2E-9796-BB9FCCC2F535}" srcOrd="1" destOrd="0" presId="urn:microsoft.com/office/officeart/2005/8/layout/hProcess7"/>
    <dgm:cxn modelId="{970FD86C-D9C0-4CC0-9B15-8867A7780931}" type="presParOf" srcId="{4DBD1766-6A6C-4A39-8E64-09023A84B46E}" destId="{C8932454-D205-439A-B0B8-B3876B116883}" srcOrd="2" destOrd="0" presId="urn:microsoft.com/office/officeart/2005/8/layout/hProcess7"/>
    <dgm:cxn modelId="{705AA8AE-AB6C-40C9-9087-7D07E1984A20}" type="presParOf" srcId="{A17E1C27-C6E3-42C2-B13B-0EDE95683694}" destId="{E8EAC08F-F823-436B-9F22-246BAB6E6785}" srcOrd="1" destOrd="0" presId="urn:microsoft.com/office/officeart/2005/8/layout/hProcess7"/>
    <dgm:cxn modelId="{55B2FF31-D808-455E-B0F3-D570B68A7920}" type="presParOf" srcId="{A17E1C27-C6E3-42C2-B13B-0EDE95683694}" destId="{596CF42A-A59B-449C-AD95-CB4ABF568A6F}" srcOrd="2" destOrd="0" presId="urn:microsoft.com/office/officeart/2005/8/layout/hProcess7"/>
    <dgm:cxn modelId="{424EC742-E430-4621-B6EF-24E7C0AC644C}" type="presParOf" srcId="{596CF42A-A59B-449C-AD95-CB4ABF568A6F}" destId="{43FC3193-E4A7-43ED-94C2-DDCC5A9D7017}" srcOrd="0" destOrd="0" presId="urn:microsoft.com/office/officeart/2005/8/layout/hProcess7"/>
    <dgm:cxn modelId="{2BABBA48-2DA2-4CB7-B09D-25FCCDCBDE3D}" type="presParOf" srcId="{596CF42A-A59B-449C-AD95-CB4ABF568A6F}" destId="{62E3BC7F-2B5A-4CED-A449-E1F05C065C32}" srcOrd="1" destOrd="0" presId="urn:microsoft.com/office/officeart/2005/8/layout/hProcess7"/>
    <dgm:cxn modelId="{853D0A30-E330-4BD9-A992-5C2503B2D0C1}" type="presParOf" srcId="{596CF42A-A59B-449C-AD95-CB4ABF568A6F}" destId="{A9CC8D89-E0A0-464D-AECA-FF90DEA1480B}" srcOrd="2" destOrd="0" presId="urn:microsoft.com/office/officeart/2005/8/layout/hProcess7"/>
    <dgm:cxn modelId="{E17386F1-C5F8-4321-8CCE-27AA06036646}" type="presParOf" srcId="{A17E1C27-C6E3-42C2-B13B-0EDE95683694}" destId="{11E0B2F3-4225-451F-A97C-F13C7CDC17CD}" srcOrd="3" destOrd="0" presId="urn:microsoft.com/office/officeart/2005/8/layout/hProcess7"/>
    <dgm:cxn modelId="{C81DE368-1A64-473F-9BEF-17C9C0283FF3}" type="presParOf" srcId="{A17E1C27-C6E3-42C2-B13B-0EDE95683694}" destId="{28D3741A-718E-4E6F-834C-BF6BE688DDDA}" srcOrd="4" destOrd="0" presId="urn:microsoft.com/office/officeart/2005/8/layout/hProcess7"/>
    <dgm:cxn modelId="{02388D96-8208-4AA8-8092-AE96DC79CA25}" type="presParOf" srcId="{28D3741A-718E-4E6F-834C-BF6BE688DDDA}" destId="{0FB370B1-BC2C-4455-B1BD-B74E4251A5F5}" srcOrd="0" destOrd="0" presId="urn:microsoft.com/office/officeart/2005/8/layout/hProcess7"/>
    <dgm:cxn modelId="{156261B2-AD17-4B99-B2B3-EDE50AD89169}" type="presParOf" srcId="{28D3741A-718E-4E6F-834C-BF6BE688DDDA}" destId="{B29EF3A0-4B41-4FE3-98AD-DD2429586A69}" srcOrd="1" destOrd="0" presId="urn:microsoft.com/office/officeart/2005/8/layout/hProcess7"/>
    <dgm:cxn modelId="{ABC80A27-3F84-4D7A-858A-782439A7B1BC}" type="presParOf" srcId="{28D3741A-718E-4E6F-834C-BF6BE688DDDA}" destId="{5DFB5958-34AE-427B-835A-E1B5E9211876}" srcOrd="2" destOrd="0" presId="urn:microsoft.com/office/officeart/2005/8/layout/hProcess7"/>
    <dgm:cxn modelId="{2D693C61-7EB5-4218-B5B0-1FA7D8782BAA}" type="presParOf" srcId="{A17E1C27-C6E3-42C2-B13B-0EDE95683694}" destId="{9E421918-DB52-4FB9-A9F4-272B515E1980}" srcOrd="5" destOrd="0" presId="urn:microsoft.com/office/officeart/2005/8/layout/hProcess7"/>
    <dgm:cxn modelId="{2FACC337-968E-4CDA-BC58-453304DF126B}" type="presParOf" srcId="{A17E1C27-C6E3-42C2-B13B-0EDE95683694}" destId="{56B3CBD2-8BA4-48ED-BB6B-9A14AC2A4706}" srcOrd="6" destOrd="0" presId="urn:microsoft.com/office/officeart/2005/8/layout/hProcess7"/>
    <dgm:cxn modelId="{8AB84D72-B6DD-47E0-8CE3-D4276443EF00}" type="presParOf" srcId="{56B3CBD2-8BA4-48ED-BB6B-9A14AC2A4706}" destId="{7E6922F4-D2F6-41BF-AD33-109BD813B1A2}" srcOrd="0" destOrd="0" presId="urn:microsoft.com/office/officeart/2005/8/layout/hProcess7"/>
    <dgm:cxn modelId="{1D9BF2EF-D0AF-44D0-A689-A5B1C6E35CB0}" type="presParOf" srcId="{56B3CBD2-8BA4-48ED-BB6B-9A14AC2A4706}" destId="{D622E958-0997-4981-AFDF-2DB2CD7D2F38}" srcOrd="1" destOrd="0" presId="urn:microsoft.com/office/officeart/2005/8/layout/hProcess7"/>
    <dgm:cxn modelId="{D639C8EA-D770-49E5-BEDE-819224C08228}" type="presParOf" srcId="{56B3CBD2-8BA4-48ED-BB6B-9A14AC2A4706}" destId="{52787217-C224-4BB1-9ADA-AF1721512DDA}" srcOrd="2" destOrd="0" presId="urn:microsoft.com/office/officeart/2005/8/layout/hProcess7"/>
    <dgm:cxn modelId="{C85DB4BB-42C6-4F7A-B87C-4E21F714E72E}" type="presParOf" srcId="{A17E1C27-C6E3-42C2-B13B-0EDE95683694}" destId="{654418EC-7244-4FAE-AB64-E97CD18F647A}" srcOrd="7" destOrd="0" presId="urn:microsoft.com/office/officeart/2005/8/layout/hProcess7"/>
    <dgm:cxn modelId="{83044B7D-4B81-4209-9D01-5670DB490DD6}" type="presParOf" srcId="{A17E1C27-C6E3-42C2-B13B-0EDE95683694}" destId="{9ADACD13-B805-4AEB-A436-B3298C6685D9}" srcOrd="8" destOrd="0" presId="urn:microsoft.com/office/officeart/2005/8/layout/hProcess7"/>
    <dgm:cxn modelId="{F6516A4E-4BF9-4705-A88B-BFE8C3839A21}" type="presParOf" srcId="{9ADACD13-B805-4AEB-A436-B3298C6685D9}" destId="{F0606913-AF6C-425D-895C-5B674D97C1AB}" srcOrd="0" destOrd="0" presId="urn:microsoft.com/office/officeart/2005/8/layout/hProcess7"/>
    <dgm:cxn modelId="{59F224A5-8CC7-4A78-B0A1-37216908D704}" type="presParOf" srcId="{9ADACD13-B805-4AEB-A436-B3298C6685D9}" destId="{CD1B93A4-47FE-4DC7-9D53-BD9443441332}" srcOrd="1" destOrd="0" presId="urn:microsoft.com/office/officeart/2005/8/layout/hProcess7"/>
    <dgm:cxn modelId="{256226C4-686E-4F12-BA24-AD18974DDEAB}" type="presParOf" srcId="{9ADACD13-B805-4AEB-A436-B3298C6685D9}" destId="{B791AC37-B231-40A5-8F2D-642BEBF9B976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573F90E-A88A-46F2-A3E8-5BE9C479C7C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831790D-3E95-4C64-B8A7-85377CA16ED8}">
      <dgm:prSet phldrT="[文本]" custT="1"/>
      <dgm:spPr/>
      <dgm:t>
        <a:bodyPr/>
        <a:lstStyle/>
        <a:p>
          <a:r>
            <a:rPr lang="zh-CN" altLang="en-US" sz="13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gm:t>
    </dgm:pt>
    <dgm:pt modelId="{45B8CCDF-59AD-492A-9A2C-718FC2FF40D2}" type="parTrans" cxnId="{FAB8F304-52C0-4E5C-8045-DB6A272D8747}">
      <dgm:prSet/>
      <dgm:spPr/>
      <dgm:t>
        <a:bodyPr/>
        <a:lstStyle/>
        <a:p>
          <a:endParaRPr lang="zh-CN" altLang="en-US"/>
        </a:p>
      </dgm:t>
    </dgm:pt>
    <dgm:pt modelId="{B1836709-099F-41F2-85CA-CC3DF82ACCD3}" type="sibTrans" cxnId="{FAB8F304-52C0-4E5C-8045-DB6A272D8747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21FB8ED-D123-418B-A9E4-4B2E1474B762}">
      <dgm:prSet phldrT="[文本]" custT="1"/>
      <dgm:spPr/>
      <dgm:t>
        <a:bodyPr/>
        <a:lstStyle/>
        <a:p>
          <a:r>
            <a:rPr lang="zh-CN" altLang="en-US" sz="1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gm:t>
    </dgm:pt>
    <dgm:pt modelId="{354E98C0-D78D-4760-91C6-5192CB17A7BF}" type="sibTrans" cxnId="{936958CF-85EF-4435-8689-8B855CA8316C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C333B6B1-6FCD-45FE-BF35-263E3AF469B5}" type="parTrans" cxnId="{936958CF-85EF-4435-8689-8B855CA8316C}">
      <dgm:prSet/>
      <dgm:spPr/>
      <dgm:t>
        <a:bodyPr/>
        <a:lstStyle/>
        <a:p>
          <a:endParaRPr lang="zh-CN" altLang="en-US"/>
        </a:p>
      </dgm:t>
    </dgm:pt>
    <dgm:pt modelId="{1D3BE1BF-D91E-4433-81BC-E74DE9180CFF}">
      <dgm:prSet phldrT="[文本]" custT="1"/>
      <dgm:spPr/>
      <dgm:t>
        <a:bodyPr/>
        <a:lstStyle/>
        <a:p>
          <a:r>
            <a:rPr lang="zh-CN" altLang="en-US" sz="13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gm:t>
    </dgm:pt>
    <dgm:pt modelId="{E1FC118B-1E32-4E37-BF5C-C5B3CE9DE2A2}" type="sibTrans" cxnId="{F42E1893-62A0-419D-B1EA-39C68ACB5D8A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B1332096-84D3-4FFB-9748-940100279EDD}" type="parTrans" cxnId="{F42E1893-62A0-419D-B1EA-39C68ACB5D8A}">
      <dgm:prSet/>
      <dgm:spPr/>
      <dgm:t>
        <a:bodyPr/>
        <a:lstStyle/>
        <a:p>
          <a:endParaRPr lang="zh-CN" altLang="en-US"/>
        </a:p>
      </dgm:t>
    </dgm:pt>
    <dgm:pt modelId="{56F16BA7-C597-447C-A313-3337D07393CD}" type="pres">
      <dgm:prSet presAssocID="{4573F90E-A88A-46F2-A3E8-5BE9C479C7C4}" presName="Name0" presStyleCnt="0">
        <dgm:presLayoutVars>
          <dgm:chMax val="7"/>
          <dgm:chPref val="7"/>
          <dgm:dir/>
        </dgm:presLayoutVars>
      </dgm:prSet>
      <dgm:spPr/>
    </dgm:pt>
    <dgm:pt modelId="{0E982529-153C-43BE-A4D8-FCBCC0125985}" type="pres">
      <dgm:prSet presAssocID="{4573F90E-A88A-46F2-A3E8-5BE9C479C7C4}" presName="Name1" presStyleCnt="0"/>
      <dgm:spPr/>
    </dgm:pt>
    <dgm:pt modelId="{08303523-5960-40F9-9D9C-8411B5CF8FD9}" type="pres">
      <dgm:prSet presAssocID="{354E98C0-D78D-4760-91C6-5192CB17A7BF}" presName="picture_1" presStyleCnt="0"/>
      <dgm:spPr/>
    </dgm:pt>
    <dgm:pt modelId="{AD13E33B-E6BC-4B72-8B35-87B69F68FA4A}" type="pres">
      <dgm:prSet presAssocID="{354E98C0-D78D-4760-91C6-5192CB17A7BF}" presName="pictureRepeatNode" presStyleLbl="alignImgPlace1" presStyleIdx="0" presStyleCnt="3"/>
      <dgm:spPr/>
    </dgm:pt>
    <dgm:pt modelId="{6B6EE8F1-BBB6-4D21-B46E-CE876EF61149}" type="pres">
      <dgm:prSet presAssocID="{121FB8ED-D123-418B-A9E4-4B2E1474B762}" presName="text_1" presStyleLbl="node1" presStyleIdx="0" presStyleCnt="0" custLinFactNeighborX="-30331" custLinFactNeighborY="21390">
        <dgm:presLayoutVars>
          <dgm:bulletEnabled val="1"/>
        </dgm:presLayoutVars>
      </dgm:prSet>
      <dgm:spPr/>
    </dgm:pt>
    <dgm:pt modelId="{52299AC5-1AD1-4F6F-BAF8-9E53ECB9DE2F}" type="pres">
      <dgm:prSet presAssocID="{E1FC118B-1E32-4E37-BF5C-C5B3CE9DE2A2}" presName="picture_2" presStyleCnt="0"/>
      <dgm:spPr/>
    </dgm:pt>
    <dgm:pt modelId="{49C29935-C04D-44F1-9745-74B7BA7BCDED}" type="pres">
      <dgm:prSet presAssocID="{E1FC118B-1E32-4E37-BF5C-C5B3CE9DE2A2}" presName="pictureRepeatNode" presStyleLbl="alignImgPlace1" presStyleIdx="1" presStyleCnt="3"/>
      <dgm:spPr/>
    </dgm:pt>
    <dgm:pt modelId="{9B852ACB-EB6A-4937-A9C1-CDA2CC5CAE63}" type="pres">
      <dgm:prSet presAssocID="{1D3BE1BF-D91E-4433-81BC-E74DE9180CFF}" presName="line_2" presStyleLbl="parChTrans1D1" presStyleIdx="0" presStyleCnt="2"/>
      <dgm:spPr/>
    </dgm:pt>
    <dgm:pt modelId="{BB509AA0-D1AF-4CBA-8339-3CB4EDDB0F31}" type="pres">
      <dgm:prSet presAssocID="{1D3BE1BF-D91E-4433-81BC-E74DE9180CFF}" presName="textparent_2" presStyleLbl="node1" presStyleIdx="0" presStyleCnt="0"/>
      <dgm:spPr/>
    </dgm:pt>
    <dgm:pt modelId="{E337DF80-0FC9-45BF-9536-3EDD70DE6604}" type="pres">
      <dgm:prSet presAssocID="{1D3BE1BF-D91E-4433-81BC-E74DE9180CFF}" presName="text_2" presStyleLbl="revTx" presStyleIdx="0" presStyleCnt="2" custScaleY="100262">
        <dgm:presLayoutVars>
          <dgm:bulletEnabled val="1"/>
        </dgm:presLayoutVars>
      </dgm:prSet>
      <dgm:spPr/>
    </dgm:pt>
    <dgm:pt modelId="{3C160555-5B73-4044-A682-4D370FE496C5}" type="pres">
      <dgm:prSet presAssocID="{B1836709-099F-41F2-85CA-CC3DF82ACCD3}" presName="picture_3" presStyleCnt="0"/>
      <dgm:spPr/>
    </dgm:pt>
    <dgm:pt modelId="{93855214-A574-49C0-B7F4-A974131EAF1C}" type="pres">
      <dgm:prSet presAssocID="{B1836709-099F-41F2-85CA-CC3DF82ACCD3}" presName="pictureRepeatNode" presStyleLbl="alignImgPlace1" presStyleIdx="2" presStyleCnt="3"/>
      <dgm:spPr/>
    </dgm:pt>
    <dgm:pt modelId="{3E8B9C56-64F3-4718-8A0F-27D77888573C}" type="pres">
      <dgm:prSet presAssocID="{5831790D-3E95-4C64-B8A7-85377CA16ED8}" presName="line_3" presStyleLbl="parChTrans1D1" presStyleIdx="1" presStyleCnt="2"/>
      <dgm:spPr/>
    </dgm:pt>
    <dgm:pt modelId="{08440CF8-6C12-4595-9342-487A9191F09A}" type="pres">
      <dgm:prSet presAssocID="{5831790D-3E95-4C64-B8A7-85377CA16ED8}" presName="textparent_3" presStyleLbl="node1" presStyleIdx="0" presStyleCnt="0"/>
      <dgm:spPr/>
    </dgm:pt>
    <dgm:pt modelId="{210F40CC-39EB-4859-912F-14BF085CAB19}" type="pres">
      <dgm:prSet presAssocID="{5831790D-3E95-4C64-B8A7-85377CA16ED8}" presName="text_3" presStyleLbl="revTx" presStyleIdx="1" presStyleCnt="2">
        <dgm:presLayoutVars>
          <dgm:bulletEnabled val="1"/>
        </dgm:presLayoutVars>
      </dgm:prSet>
      <dgm:spPr/>
    </dgm:pt>
  </dgm:ptLst>
  <dgm:cxnLst>
    <dgm:cxn modelId="{DDC06501-F7AD-4A4C-B66D-93EB4D2A0A67}" type="presOf" srcId="{354E98C0-D78D-4760-91C6-5192CB17A7BF}" destId="{AD13E33B-E6BC-4B72-8B35-87B69F68FA4A}" srcOrd="0" destOrd="0" presId="urn:microsoft.com/office/officeart/2008/layout/CircularPictureCallout"/>
    <dgm:cxn modelId="{FAB8F304-52C0-4E5C-8045-DB6A272D8747}" srcId="{4573F90E-A88A-46F2-A3E8-5BE9C479C7C4}" destId="{5831790D-3E95-4C64-B8A7-85377CA16ED8}" srcOrd="2" destOrd="0" parTransId="{45B8CCDF-59AD-492A-9A2C-718FC2FF40D2}" sibTransId="{B1836709-099F-41F2-85CA-CC3DF82ACCD3}"/>
    <dgm:cxn modelId="{2DEAF412-53F5-4506-8438-265DC279EAB8}" type="presOf" srcId="{5831790D-3E95-4C64-B8A7-85377CA16ED8}" destId="{210F40CC-39EB-4859-912F-14BF085CAB19}" srcOrd="0" destOrd="0" presId="urn:microsoft.com/office/officeart/2008/layout/CircularPictureCallout"/>
    <dgm:cxn modelId="{1754293B-1E55-4FDC-B9FD-211FE51882D1}" type="presOf" srcId="{121FB8ED-D123-418B-A9E4-4B2E1474B762}" destId="{6B6EE8F1-BBB6-4D21-B46E-CE876EF61149}" srcOrd="0" destOrd="0" presId="urn:microsoft.com/office/officeart/2008/layout/CircularPictureCallout"/>
    <dgm:cxn modelId="{85F0D170-FAB7-4244-995F-0E580C4A55CA}" type="presOf" srcId="{B1836709-099F-41F2-85CA-CC3DF82ACCD3}" destId="{93855214-A574-49C0-B7F4-A974131EAF1C}" srcOrd="0" destOrd="0" presId="urn:microsoft.com/office/officeart/2008/layout/CircularPictureCallout"/>
    <dgm:cxn modelId="{7C615D91-F090-44C5-A6BB-0E02EFBBF20E}" type="presOf" srcId="{1D3BE1BF-D91E-4433-81BC-E74DE9180CFF}" destId="{E337DF80-0FC9-45BF-9536-3EDD70DE6604}" srcOrd="0" destOrd="0" presId="urn:microsoft.com/office/officeart/2008/layout/CircularPictureCallout"/>
    <dgm:cxn modelId="{F42E1893-62A0-419D-B1EA-39C68ACB5D8A}" srcId="{4573F90E-A88A-46F2-A3E8-5BE9C479C7C4}" destId="{1D3BE1BF-D91E-4433-81BC-E74DE9180CFF}" srcOrd="1" destOrd="0" parTransId="{B1332096-84D3-4FFB-9748-940100279EDD}" sibTransId="{E1FC118B-1E32-4E37-BF5C-C5B3CE9DE2A2}"/>
    <dgm:cxn modelId="{3A4746AB-3494-4610-ABEE-E66C4F705D25}" type="presOf" srcId="{E1FC118B-1E32-4E37-BF5C-C5B3CE9DE2A2}" destId="{49C29935-C04D-44F1-9745-74B7BA7BCDED}" srcOrd="0" destOrd="0" presId="urn:microsoft.com/office/officeart/2008/layout/CircularPictureCallout"/>
    <dgm:cxn modelId="{936958CF-85EF-4435-8689-8B855CA8316C}" srcId="{4573F90E-A88A-46F2-A3E8-5BE9C479C7C4}" destId="{121FB8ED-D123-418B-A9E4-4B2E1474B762}" srcOrd="0" destOrd="0" parTransId="{C333B6B1-6FCD-45FE-BF35-263E3AF469B5}" sibTransId="{354E98C0-D78D-4760-91C6-5192CB17A7BF}"/>
    <dgm:cxn modelId="{67AEFBF3-21FB-4BDE-A7FD-E83F967AD7F5}" type="presOf" srcId="{4573F90E-A88A-46F2-A3E8-5BE9C479C7C4}" destId="{56F16BA7-C597-447C-A313-3337D07393CD}" srcOrd="0" destOrd="0" presId="urn:microsoft.com/office/officeart/2008/layout/CircularPictureCallout"/>
    <dgm:cxn modelId="{5D08C028-F005-4EA0-835D-0FA3680C3647}" type="presParOf" srcId="{56F16BA7-C597-447C-A313-3337D07393CD}" destId="{0E982529-153C-43BE-A4D8-FCBCC0125985}" srcOrd="0" destOrd="0" presId="urn:microsoft.com/office/officeart/2008/layout/CircularPictureCallout"/>
    <dgm:cxn modelId="{518C98D3-AAA0-4893-BEE9-3D3EF0B8FD07}" type="presParOf" srcId="{0E982529-153C-43BE-A4D8-FCBCC0125985}" destId="{08303523-5960-40F9-9D9C-8411B5CF8FD9}" srcOrd="0" destOrd="0" presId="urn:microsoft.com/office/officeart/2008/layout/CircularPictureCallout"/>
    <dgm:cxn modelId="{325B42B2-BC6E-4366-8C98-2AF55C59C526}" type="presParOf" srcId="{08303523-5960-40F9-9D9C-8411B5CF8FD9}" destId="{AD13E33B-E6BC-4B72-8B35-87B69F68FA4A}" srcOrd="0" destOrd="0" presId="urn:microsoft.com/office/officeart/2008/layout/CircularPictureCallout"/>
    <dgm:cxn modelId="{AB9492AF-8DC0-4B0F-8B91-A08134D9A13A}" type="presParOf" srcId="{0E982529-153C-43BE-A4D8-FCBCC0125985}" destId="{6B6EE8F1-BBB6-4D21-B46E-CE876EF61149}" srcOrd="1" destOrd="0" presId="urn:microsoft.com/office/officeart/2008/layout/CircularPictureCallout"/>
    <dgm:cxn modelId="{A8B77749-20A1-4479-904D-0FB0564CA405}" type="presParOf" srcId="{0E982529-153C-43BE-A4D8-FCBCC0125985}" destId="{52299AC5-1AD1-4F6F-BAF8-9E53ECB9DE2F}" srcOrd="2" destOrd="0" presId="urn:microsoft.com/office/officeart/2008/layout/CircularPictureCallout"/>
    <dgm:cxn modelId="{AE119CC5-4288-44CB-A089-FF62B444C336}" type="presParOf" srcId="{52299AC5-1AD1-4F6F-BAF8-9E53ECB9DE2F}" destId="{49C29935-C04D-44F1-9745-74B7BA7BCDED}" srcOrd="0" destOrd="0" presId="urn:microsoft.com/office/officeart/2008/layout/CircularPictureCallout"/>
    <dgm:cxn modelId="{E660091E-E637-4410-B423-552377F05EB3}" type="presParOf" srcId="{0E982529-153C-43BE-A4D8-FCBCC0125985}" destId="{9B852ACB-EB6A-4937-A9C1-CDA2CC5CAE63}" srcOrd="3" destOrd="0" presId="urn:microsoft.com/office/officeart/2008/layout/CircularPictureCallout"/>
    <dgm:cxn modelId="{243970BC-3CE3-463F-9B97-28EF69B9CF75}" type="presParOf" srcId="{0E982529-153C-43BE-A4D8-FCBCC0125985}" destId="{BB509AA0-D1AF-4CBA-8339-3CB4EDDB0F31}" srcOrd="4" destOrd="0" presId="urn:microsoft.com/office/officeart/2008/layout/CircularPictureCallout"/>
    <dgm:cxn modelId="{10EA06A1-50DF-4661-A2DB-7D58A36F9EEC}" type="presParOf" srcId="{BB509AA0-D1AF-4CBA-8339-3CB4EDDB0F31}" destId="{E337DF80-0FC9-45BF-9536-3EDD70DE6604}" srcOrd="0" destOrd="0" presId="urn:microsoft.com/office/officeart/2008/layout/CircularPictureCallout"/>
    <dgm:cxn modelId="{C6977DC6-37F7-4C23-9EE8-65AFAB1E814B}" type="presParOf" srcId="{0E982529-153C-43BE-A4D8-FCBCC0125985}" destId="{3C160555-5B73-4044-A682-4D370FE496C5}" srcOrd="5" destOrd="0" presId="urn:microsoft.com/office/officeart/2008/layout/CircularPictureCallout"/>
    <dgm:cxn modelId="{0C473316-EAE4-4B00-8E9F-85FFD21EE10E}" type="presParOf" srcId="{3C160555-5B73-4044-A682-4D370FE496C5}" destId="{93855214-A574-49C0-B7F4-A974131EAF1C}" srcOrd="0" destOrd="0" presId="urn:microsoft.com/office/officeart/2008/layout/CircularPictureCallout"/>
    <dgm:cxn modelId="{C9961A3C-7DDB-4562-B4B6-3E39AC3E6581}" type="presParOf" srcId="{0E982529-153C-43BE-A4D8-FCBCC0125985}" destId="{3E8B9C56-64F3-4718-8A0F-27D77888573C}" srcOrd="6" destOrd="0" presId="urn:microsoft.com/office/officeart/2008/layout/CircularPictureCallout"/>
    <dgm:cxn modelId="{C4386039-5D97-4573-9E20-01D69EA9E1F5}" type="presParOf" srcId="{0E982529-153C-43BE-A4D8-FCBCC0125985}" destId="{08440CF8-6C12-4595-9342-487A9191F09A}" srcOrd="7" destOrd="0" presId="urn:microsoft.com/office/officeart/2008/layout/CircularPictureCallout"/>
    <dgm:cxn modelId="{FF26941E-6E09-4871-9D2D-7D73ED1C6508}" type="presParOf" srcId="{08440CF8-6C12-4595-9342-487A9191F09A}" destId="{210F40CC-39EB-4859-912F-14BF085CAB19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FE3BB09-80B7-4B08-BD41-7428B5803AC3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zh-CN" altLang="en-US"/>
        </a:p>
      </dgm:t>
    </dgm:pt>
    <dgm:pt modelId="{C8B95A73-5199-4295-9AF8-02BC2164AC84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gm:t>
    </dgm:pt>
    <dgm:pt modelId="{C5D08F8A-DDE5-4CA8-83A9-3393306DC901}" type="parTrans" cxnId="{FFA5A96D-DDC1-4EDF-9DC4-9B42A57E0717}">
      <dgm:prSet/>
      <dgm:spPr/>
      <dgm:t>
        <a:bodyPr/>
        <a:lstStyle/>
        <a:p>
          <a:endParaRPr lang="zh-CN" altLang="en-US"/>
        </a:p>
      </dgm:t>
    </dgm:pt>
    <dgm:pt modelId="{39CA122B-2DA4-49F4-9EDC-1511903902A3}" type="sibTrans" cxnId="{FFA5A96D-DDC1-4EDF-9DC4-9B42A57E0717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B975CC8D-68A9-4F2E-8B41-63A82FD8AEE8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gm:t>
    </dgm:pt>
    <dgm:pt modelId="{8EB07934-4AB0-4B39-AEAE-334FF5A9816F}" type="parTrans" cxnId="{B0B68B28-9BFE-4A2B-B6DF-F58E6C8828C6}">
      <dgm:prSet/>
      <dgm:spPr/>
      <dgm:t>
        <a:bodyPr/>
        <a:lstStyle/>
        <a:p>
          <a:endParaRPr lang="zh-CN" altLang="en-US"/>
        </a:p>
      </dgm:t>
    </dgm:pt>
    <dgm:pt modelId="{F343AC12-D1C8-4549-9272-75840E7D8B76}" type="sibTrans" cxnId="{B0B68B28-9BFE-4A2B-B6DF-F58E6C8828C6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189BF87-A116-4336-B0B1-7EB2A9119A3D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gm:t>
    </dgm:pt>
    <dgm:pt modelId="{A199A902-4DE0-4C46-A922-FB7C81FE60DC}" type="parTrans" cxnId="{710D0F2F-9FF6-40C6-830B-8E3F57456305}">
      <dgm:prSet/>
      <dgm:spPr/>
      <dgm:t>
        <a:bodyPr/>
        <a:lstStyle/>
        <a:p>
          <a:endParaRPr lang="zh-CN" altLang="en-US"/>
        </a:p>
      </dgm:t>
    </dgm:pt>
    <dgm:pt modelId="{6304A027-C17E-47B5-9DAD-01187763E493}" type="sibTrans" cxnId="{710D0F2F-9FF6-40C6-830B-8E3F57456305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A9F88F8E-7737-43B1-ABCB-70B3FA191D3E}" type="pres">
      <dgm:prSet presAssocID="{1FE3BB09-80B7-4B08-BD41-7428B5803AC3}" presName="Name0" presStyleCnt="0">
        <dgm:presLayoutVars>
          <dgm:chMax val="8"/>
          <dgm:chPref val="8"/>
          <dgm:dir/>
        </dgm:presLayoutVars>
      </dgm:prSet>
      <dgm:spPr/>
    </dgm:pt>
    <dgm:pt modelId="{A42362E2-EEBB-4A3D-A0A5-A66476BCAB88}" type="pres">
      <dgm:prSet presAssocID="{C8B95A73-5199-4295-9AF8-02BC2164AC84}" presName="parent_text_1" presStyleLbl="revTx" presStyleIdx="0" presStyleCnt="3" custScaleX="37402">
        <dgm:presLayoutVars>
          <dgm:chMax val="0"/>
          <dgm:chPref val="0"/>
          <dgm:bulletEnabled val="1"/>
        </dgm:presLayoutVars>
      </dgm:prSet>
      <dgm:spPr/>
    </dgm:pt>
    <dgm:pt modelId="{360DCD92-8B3D-4617-A48C-8324036334CF}" type="pres">
      <dgm:prSet presAssocID="{C8B95A73-5199-4295-9AF8-02BC2164AC84}" presName="image_accent_1" presStyleCnt="0"/>
      <dgm:spPr/>
    </dgm:pt>
    <dgm:pt modelId="{972AC610-374D-4DBC-9D61-82742EE510AC}" type="pres">
      <dgm:prSet presAssocID="{C8B95A73-5199-4295-9AF8-02BC2164AC84}" presName="imageAccentRepeatNode" presStyleLbl="alignNode1" presStyleIdx="0" presStyleCnt="6"/>
      <dgm:spPr/>
    </dgm:pt>
    <dgm:pt modelId="{0EF2200D-0B90-4744-8C79-262814439F04}" type="pres">
      <dgm:prSet presAssocID="{C8B95A73-5199-4295-9AF8-02BC2164AC84}" presName="accent_1" presStyleLbl="alignNode1" presStyleIdx="1" presStyleCnt="6"/>
      <dgm:spPr/>
    </dgm:pt>
    <dgm:pt modelId="{7D4C70A1-F628-4CFA-B997-E5F86B56DEA7}" type="pres">
      <dgm:prSet presAssocID="{39CA122B-2DA4-49F4-9EDC-1511903902A3}" presName="image_1" presStyleCnt="0"/>
      <dgm:spPr/>
    </dgm:pt>
    <dgm:pt modelId="{17585351-F7DD-4F32-8E9C-20E71AF9721F}" type="pres">
      <dgm:prSet presAssocID="{39CA122B-2DA4-49F4-9EDC-1511903902A3}" presName="imageRepeatNode" presStyleLbl="fgImgPlace1" presStyleIdx="0" presStyleCnt="3"/>
      <dgm:spPr/>
    </dgm:pt>
    <dgm:pt modelId="{933E187A-EE34-471A-8920-6D9F862E020D}" type="pres">
      <dgm:prSet presAssocID="{B975CC8D-68A9-4F2E-8B41-63A82FD8AEE8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9FE806-0A24-4426-9215-15DDEFD48567}" type="pres">
      <dgm:prSet presAssocID="{B975CC8D-68A9-4F2E-8B41-63A82FD8AEE8}" presName="image_accent_2" presStyleCnt="0"/>
      <dgm:spPr/>
    </dgm:pt>
    <dgm:pt modelId="{74FAF6F5-6D59-49BC-BEF5-2D97FA928B51}" type="pres">
      <dgm:prSet presAssocID="{B975CC8D-68A9-4F2E-8B41-63A82FD8AEE8}" presName="imageAccentRepeatNode" presStyleLbl="alignNode1" presStyleIdx="2" presStyleCnt="6"/>
      <dgm:spPr/>
    </dgm:pt>
    <dgm:pt modelId="{9EB9DFD7-53DA-4656-A7EA-3460035325C1}" type="pres">
      <dgm:prSet presAssocID="{F343AC12-D1C8-4549-9272-75840E7D8B76}" presName="image_2" presStyleCnt="0"/>
      <dgm:spPr/>
    </dgm:pt>
    <dgm:pt modelId="{F4C371EF-9815-40E1-803D-BF8D5B08FCAB}" type="pres">
      <dgm:prSet presAssocID="{F343AC12-D1C8-4549-9272-75840E7D8B76}" presName="imageRepeatNode" presStyleLbl="fgImgPlace1" presStyleIdx="1" presStyleCnt="3"/>
      <dgm:spPr/>
    </dgm:pt>
    <dgm:pt modelId="{D1E17048-EC4D-42FC-9F96-4270D72B1E9E}" type="pres">
      <dgm:prSet presAssocID="{9189BF87-A116-4336-B0B1-7EB2A9119A3D}" presName="image_accent_3" presStyleCnt="0"/>
      <dgm:spPr/>
    </dgm:pt>
    <dgm:pt modelId="{5DB9D45C-849A-4923-AD82-A3DE62C2CF01}" type="pres">
      <dgm:prSet presAssocID="{9189BF87-A116-4336-B0B1-7EB2A9119A3D}" presName="imageAccentRepeatNode" presStyleLbl="alignNode1" presStyleIdx="3" presStyleCnt="6"/>
      <dgm:spPr/>
    </dgm:pt>
    <dgm:pt modelId="{700B6A0F-3A90-493C-AE43-FF8ED3C538AF}" type="pres">
      <dgm:prSet presAssocID="{9189BF87-A116-4336-B0B1-7EB2A9119A3D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3ABF16A-F942-4B06-B00E-766A74ADECA9}" type="pres">
      <dgm:prSet presAssocID="{9189BF87-A116-4336-B0B1-7EB2A9119A3D}" presName="accent_2" presStyleLbl="alignNode1" presStyleIdx="4" presStyleCnt="6"/>
      <dgm:spPr/>
    </dgm:pt>
    <dgm:pt modelId="{C054C829-F081-4FD1-81B6-C2288468DCDF}" type="pres">
      <dgm:prSet presAssocID="{9189BF87-A116-4336-B0B1-7EB2A9119A3D}" presName="accent_3" presStyleLbl="alignNode1" presStyleIdx="5" presStyleCnt="6"/>
      <dgm:spPr/>
    </dgm:pt>
    <dgm:pt modelId="{53C72BEB-4348-4FF2-8649-97EF9726CFCB}" type="pres">
      <dgm:prSet presAssocID="{6304A027-C17E-47B5-9DAD-01187763E493}" presName="image_3" presStyleCnt="0"/>
      <dgm:spPr/>
    </dgm:pt>
    <dgm:pt modelId="{1230222C-6313-4D5B-84FF-7EAE58D06712}" type="pres">
      <dgm:prSet presAssocID="{6304A027-C17E-47B5-9DAD-01187763E493}" presName="imageRepeatNode" presStyleLbl="fgImgPlace1" presStyleIdx="2" presStyleCnt="3"/>
      <dgm:spPr/>
    </dgm:pt>
  </dgm:ptLst>
  <dgm:cxnLst>
    <dgm:cxn modelId="{DDA52C17-027B-439F-B57B-8D1619CED27B}" type="presOf" srcId="{B975CC8D-68A9-4F2E-8B41-63A82FD8AEE8}" destId="{933E187A-EE34-471A-8920-6D9F862E020D}" srcOrd="0" destOrd="0" presId="urn:microsoft.com/office/officeart/2008/layout/BubblePictureList"/>
    <dgm:cxn modelId="{B0B68B28-9BFE-4A2B-B6DF-F58E6C8828C6}" srcId="{1FE3BB09-80B7-4B08-BD41-7428B5803AC3}" destId="{B975CC8D-68A9-4F2E-8B41-63A82FD8AEE8}" srcOrd="1" destOrd="0" parTransId="{8EB07934-4AB0-4B39-AEAE-334FF5A9816F}" sibTransId="{F343AC12-D1C8-4549-9272-75840E7D8B76}"/>
    <dgm:cxn modelId="{710D0F2F-9FF6-40C6-830B-8E3F57456305}" srcId="{1FE3BB09-80B7-4B08-BD41-7428B5803AC3}" destId="{9189BF87-A116-4336-B0B1-7EB2A9119A3D}" srcOrd="2" destOrd="0" parTransId="{A199A902-4DE0-4C46-A922-FB7C81FE60DC}" sibTransId="{6304A027-C17E-47B5-9DAD-01187763E493}"/>
    <dgm:cxn modelId="{DC963F6C-FB34-4102-B1FB-5F0DB6E82D3E}" type="presOf" srcId="{6304A027-C17E-47B5-9DAD-01187763E493}" destId="{1230222C-6313-4D5B-84FF-7EAE58D06712}" srcOrd="0" destOrd="0" presId="urn:microsoft.com/office/officeart/2008/layout/BubblePictureList"/>
    <dgm:cxn modelId="{FFA5A96D-DDC1-4EDF-9DC4-9B42A57E0717}" srcId="{1FE3BB09-80B7-4B08-BD41-7428B5803AC3}" destId="{C8B95A73-5199-4295-9AF8-02BC2164AC84}" srcOrd="0" destOrd="0" parTransId="{C5D08F8A-DDE5-4CA8-83A9-3393306DC901}" sibTransId="{39CA122B-2DA4-49F4-9EDC-1511903902A3}"/>
    <dgm:cxn modelId="{53AE616E-8895-444F-A296-B4306E7D0BD6}" type="presOf" srcId="{C8B95A73-5199-4295-9AF8-02BC2164AC84}" destId="{A42362E2-EEBB-4A3D-A0A5-A66476BCAB88}" srcOrd="0" destOrd="0" presId="urn:microsoft.com/office/officeart/2008/layout/BubblePictureList"/>
    <dgm:cxn modelId="{6D65D44E-584E-4E6E-955D-588987534F42}" type="presOf" srcId="{F343AC12-D1C8-4549-9272-75840E7D8B76}" destId="{F4C371EF-9815-40E1-803D-BF8D5B08FCAB}" srcOrd="0" destOrd="0" presId="urn:microsoft.com/office/officeart/2008/layout/BubblePictureList"/>
    <dgm:cxn modelId="{08D3D494-B161-44D0-B73F-97CA0925EDA7}" type="presOf" srcId="{39CA122B-2DA4-49F4-9EDC-1511903902A3}" destId="{17585351-F7DD-4F32-8E9C-20E71AF9721F}" srcOrd="0" destOrd="0" presId="urn:microsoft.com/office/officeart/2008/layout/BubblePictureList"/>
    <dgm:cxn modelId="{71E347A8-ECA5-4D87-90E4-1B7AE95822ED}" type="presOf" srcId="{1FE3BB09-80B7-4B08-BD41-7428B5803AC3}" destId="{A9F88F8E-7737-43B1-ABCB-70B3FA191D3E}" srcOrd="0" destOrd="0" presId="urn:microsoft.com/office/officeart/2008/layout/BubblePictureList"/>
    <dgm:cxn modelId="{18F51BFB-A7CC-486C-A2FD-95623621D3BA}" type="presOf" srcId="{9189BF87-A116-4336-B0B1-7EB2A9119A3D}" destId="{700B6A0F-3A90-493C-AE43-FF8ED3C538AF}" srcOrd="0" destOrd="0" presId="urn:microsoft.com/office/officeart/2008/layout/BubblePictureList"/>
    <dgm:cxn modelId="{0B626A9C-E7DD-4527-8FC9-7AC05129E574}" type="presParOf" srcId="{A9F88F8E-7737-43B1-ABCB-70B3FA191D3E}" destId="{A42362E2-EEBB-4A3D-A0A5-A66476BCAB88}" srcOrd="0" destOrd="0" presId="urn:microsoft.com/office/officeart/2008/layout/BubblePictureList"/>
    <dgm:cxn modelId="{F027CE09-F871-4E8F-A593-076DE6E48C50}" type="presParOf" srcId="{A9F88F8E-7737-43B1-ABCB-70B3FA191D3E}" destId="{360DCD92-8B3D-4617-A48C-8324036334CF}" srcOrd="1" destOrd="0" presId="urn:microsoft.com/office/officeart/2008/layout/BubblePictureList"/>
    <dgm:cxn modelId="{7D4FA26E-2F7F-4A42-B615-99FA8D35435F}" type="presParOf" srcId="{360DCD92-8B3D-4617-A48C-8324036334CF}" destId="{972AC610-374D-4DBC-9D61-82742EE510AC}" srcOrd="0" destOrd="0" presId="urn:microsoft.com/office/officeart/2008/layout/BubblePictureList"/>
    <dgm:cxn modelId="{08861BCE-F808-4C17-AD9B-A511A5F4E445}" type="presParOf" srcId="{A9F88F8E-7737-43B1-ABCB-70B3FA191D3E}" destId="{0EF2200D-0B90-4744-8C79-262814439F04}" srcOrd="2" destOrd="0" presId="urn:microsoft.com/office/officeart/2008/layout/BubblePictureList"/>
    <dgm:cxn modelId="{BFA58F4E-8608-4FBF-A4A6-F1FA04A684CB}" type="presParOf" srcId="{A9F88F8E-7737-43B1-ABCB-70B3FA191D3E}" destId="{7D4C70A1-F628-4CFA-B997-E5F86B56DEA7}" srcOrd="3" destOrd="0" presId="urn:microsoft.com/office/officeart/2008/layout/BubblePictureList"/>
    <dgm:cxn modelId="{3622E6CA-2F2F-46A6-AAFE-9BEE8706AB40}" type="presParOf" srcId="{7D4C70A1-F628-4CFA-B997-E5F86B56DEA7}" destId="{17585351-F7DD-4F32-8E9C-20E71AF9721F}" srcOrd="0" destOrd="0" presId="urn:microsoft.com/office/officeart/2008/layout/BubblePictureList"/>
    <dgm:cxn modelId="{5BB86C95-2256-4F6B-8440-A793C2BF0CBE}" type="presParOf" srcId="{A9F88F8E-7737-43B1-ABCB-70B3FA191D3E}" destId="{933E187A-EE34-471A-8920-6D9F862E020D}" srcOrd="4" destOrd="0" presId="urn:microsoft.com/office/officeart/2008/layout/BubblePictureList"/>
    <dgm:cxn modelId="{4B46D52F-242E-4C59-9131-E775E561D95B}" type="presParOf" srcId="{A9F88F8E-7737-43B1-ABCB-70B3FA191D3E}" destId="{BB9FE806-0A24-4426-9215-15DDEFD48567}" srcOrd="5" destOrd="0" presId="urn:microsoft.com/office/officeart/2008/layout/BubblePictureList"/>
    <dgm:cxn modelId="{604058C2-0095-4E0A-91C6-AC161D7389EE}" type="presParOf" srcId="{BB9FE806-0A24-4426-9215-15DDEFD48567}" destId="{74FAF6F5-6D59-49BC-BEF5-2D97FA928B51}" srcOrd="0" destOrd="0" presId="urn:microsoft.com/office/officeart/2008/layout/BubblePictureList"/>
    <dgm:cxn modelId="{7F6C271E-A358-4788-A9F4-BEE4803AA972}" type="presParOf" srcId="{A9F88F8E-7737-43B1-ABCB-70B3FA191D3E}" destId="{9EB9DFD7-53DA-4656-A7EA-3460035325C1}" srcOrd="6" destOrd="0" presId="urn:microsoft.com/office/officeart/2008/layout/BubblePictureList"/>
    <dgm:cxn modelId="{9CB8E317-F4DE-4FEE-BF02-37AD40BA5B90}" type="presParOf" srcId="{9EB9DFD7-53DA-4656-A7EA-3460035325C1}" destId="{F4C371EF-9815-40E1-803D-BF8D5B08FCAB}" srcOrd="0" destOrd="0" presId="urn:microsoft.com/office/officeart/2008/layout/BubblePictureList"/>
    <dgm:cxn modelId="{977D6A11-C3DC-4108-8B3F-34A49F710BA1}" type="presParOf" srcId="{A9F88F8E-7737-43B1-ABCB-70B3FA191D3E}" destId="{D1E17048-EC4D-42FC-9F96-4270D72B1E9E}" srcOrd="7" destOrd="0" presId="urn:microsoft.com/office/officeart/2008/layout/BubblePictureList"/>
    <dgm:cxn modelId="{F8AFE2AA-65B5-4E19-BF77-7A33CAF79F0E}" type="presParOf" srcId="{D1E17048-EC4D-42FC-9F96-4270D72B1E9E}" destId="{5DB9D45C-849A-4923-AD82-A3DE62C2CF01}" srcOrd="0" destOrd="0" presId="urn:microsoft.com/office/officeart/2008/layout/BubblePictureList"/>
    <dgm:cxn modelId="{EE7220F4-B0D1-49E8-800C-890C1A8DAC79}" type="presParOf" srcId="{A9F88F8E-7737-43B1-ABCB-70B3FA191D3E}" destId="{700B6A0F-3A90-493C-AE43-FF8ED3C538AF}" srcOrd="8" destOrd="0" presId="urn:microsoft.com/office/officeart/2008/layout/BubblePictureList"/>
    <dgm:cxn modelId="{D9C13D95-A5CB-428B-A529-88290C1A938F}" type="presParOf" srcId="{A9F88F8E-7737-43B1-ABCB-70B3FA191D3E}" destId="{23ABF16A-F942-4B06-B00E-766A74ADECA9}" srcOrd="9" destOrd="0" presId="urn:microsoft.com/office/officeart/2008/layout/BubblePictureList"/>
    <dgm:cxn modelId="{D01C8BF5-B81E-4BA7-9D8B-0A877EC41C87}" type="presParOf" srcId="{A9F88F8E-7737-43B1-ABCB-70B3FA191D3E}" destId="{C054C829-F081-4FD1-81B6-C2288468DCDF}" srcOrd="10" destOrd="0" presId="urn:microsoft.com/office/officeart/2008/layout/BubblePictureList"/>
    <dgm:cxn modelId="{7287985A-7817-4D59-A8C8-DA73F19F78BD}" type="presParOf" srcId="{A9F88F8E-7737-43B1-ABCB-70B3FA191D3E}" destId="{53C72BEB-4348-4FF2-8649-97EF9726CFCB}" srcOrd="11" destOrd="0" presId="urn:microsoft.com/office/officeart/2008/layout/BubblePictureList"/>
    <dgm:cxn modelId="{B7C774F2-431F-47BA-A9FD-6C1756A9D805}" type="presParOf" srcId="{53C72BEB-4348-4FF2-8649-97EF9726CFCB}" destId="{1230222C-6313-4D5B-84FF-7EAE58D06712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4DD2690-F8B8-4665-A8F0-B2ADDE37E85F}" type="doc">
      <dgm:prSet loTypeId="urn:microsoft.com/office/officeart/2005/8/layout/vList4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B6DA3376-398F-4A25-8D4E-4AECA8D3BBEB}">
      <dgm:prSet phldrT="[文本]" custT="1"/>
      <dgm:spPr/>
      <dgm:t>
        <a:bodyPr/>
        <a:lstStyle/>
        <a:p>
          <a:r>
            <a:rPr lang="zh-CN" altLang="en-US" sz="1000" dirty="0"/>
            <a:t>生产过程安全</a:t>
          </a:r>
        </a:p>
      </dgm:t>
    </dgm:pt>
    <dgm:pt modelId="{FD382877-927F-4366-9B5D-C271C07E6F47}" type="parTrans" cxnId="{48AFF525-BC7D-4F49-9AB5-CBA3A8759B2A}">
      <dgm:prSet/>
      <dgm:spPr/>
      <dgm:t>
        <a:bodyPr/>
        <a:lstStyle/>
        <a:p>
          <a:endParaRPr lang="zh-CN" altLang="en-US"/>
        </a:p>
      </dgm:t>
    </dgm:pt>
    <dgm:pt modelId="{B00766CC-33EC-4140-AEEF-E3B4756909AF}" type="sibTrans" cxnId="{48AFF525-BC7D-4F49-9AB5-CBA3A8759B2A}">
      <dgm:prSet/>
      <dgm:spPr/>
      <dgm:t>
        <a:bodyPr/>
        <a:lstStyle/>
        <a:p>
          <a:endParaRPr lang="zh-CN" altLang="en-US"/>
        </a:p>
      </dgm:t>
    </dgm:pt>
    <dgm:pt modelId="{EF1ADAAF-7BD2-4BDD-932E-05562AB84E04}">
      <dgm:prSet phldrT="[文本]" custT="1"/>
      <dgm:spPr/>
      <dgm:t>
        <a:bodyPr/>
        <a:lstStyle/>
        <a:p>
          <a:r>
            <a:rPr lang="zh-CN" altLang="en-US" sz="900" dirty="0"/>
            <a:t>工伤事故率</a:t>
          </a:r>
        </a:p>
      </dgm:t>
    </dgm:pt>
    <dgm:pt modelId="{AAADF97F-1E20-498B-B82B-2794FAC21664}" type="parTrans" cxnId="{74C8E63B-749F-448F-B00E-3C2C6672A98D}">
      <dgm:prSet/>
      <dgm:spPr/>
      <dgm:t>
        <a:bodyPr/>
        <a:lstStyle/>
        <a:p>
          <a:endParaRPr lang="zh-CN" altLang="en-US"/>
        </a:p>
      </dgm:t>
    </dgm:pt>
    <dgm:pt modelId="{9BFF4BF1-B003-4CF0-AE9F-56109E812AF8}" type="sibTrans" cxnId="{74C8E63B-749F-448F-B00E-3C2C6672A98D}">
      <dgm:prSet/>
      <dgm:spPr/>
      <dgm:t>
        <a:bodyPr/>
        <a:lstStyle/>
        <a:p>
          <a:endParaRPr lang="zh-CN" altLang="en-US"/>
        </a:p>
      </dgm:t>
    </dgm:pt>
    <dgm:pt modelId="{D1A1A760-4FB3-48EF-AC9B-C477E65D31CF}">
      <dgm:prSet phldrT="[文本]" custT="1"/>
      <dgm:spPr/>
      <dgm:t>
        <a:bodyPr/>
        <a:lstStyle/>
        <a:p>
          <a:r>
            <a:rPr lang="zh-CN" altLang="en-US" sz="900" dirty="0"/>
            <a:t>安全生产周期</a:t>
          </a:r>
        </a:p>
      </dgm:t>
    </dgm:pt>
    <dgm:pt modelId="{38BF5F7D-BB0D-4E42-965A-87A80C19D3C9}" type="parTrans" cxnId="{2272D9AA-D3DC-441D-9C2C-BD6849DCB040}">
      <dgm:prSet/>
      <dgm:spPr/>
      <dgm:t>
        <a:bodyPr/>
        <a:lstStyle/>
        <a:p>
          <a:endParaRPr lang="zh-CN" altLang="en-US"/>
        </a:p>
      </dgm:t>
    </dgm:pt>
    <dgm:pt modelId="{1CD3A373-5419-4661-8063-02D258E87458}" type="sibTrans" cxnId="{2272D9AA-D3DC-441D-9C2C-BD6849DCB040}">
      <dgm:prSet/>
      <dgm:spPr/>
      <dgm:t>
        <a:bodyPr/>
        <a:lstStyle/>
        <a:p>
          <a:endParaRPr lang="zh-CN" altLang="en-US"/>
        </a:p>
      </dgm:t>
    </dgm:pt>
    <dgm:pt modelId="{0F5FF9E6-BF4C-44BD-8C9D-CEAAE6C27D1C}">
      <dgm:prSet phldrT="[文本]" custT="1"/>
      <dgm:spPr/>
      <dgm:t>
        <a:bodyPr/>
        <a:lstStyle/>
        <a:p>
          <a:r>
            <a:rPr lang="zh-CN" altLang="en-US" sz="1000" dirty="0"/>
            <a:t>其它</a:t>
          </a:r>
        </a:p>
      </dgm:t>
    </dgm:pt>
    <dgm:pt modelId="{BFD9C6F7-1525-4588-9958-C5B63EA49954}" type="parTrans" cxnId="{99D8053D-EB21-4CE5-9786-880AF4D336B5}">
      <dgm:prSet/>
      <dgm:spPr/>
      <dgm:t>
        <a:bodyPr/>
        <a:lstStyle/>
        <a:p>
          <a:endParaRPr lang="zh-CN" altLang="en-US"/>
        </a:p>
      </dgm:t>
    </dgm:pt>
    <dgm:pt modelId="{4EB8BF8F-B2D5-4202-83D8-D4F96673B6CF}" type="sibTrans" cxnId="{99D8053D-EB21-4CE5-9786-880AF4D336B5}">
      <dgm:prSet/>
      <dgm:spPr/>
      <dgm:t>
        <a:bodyPr/>
        <a:lstStyle/>
        <a:p>
          <a:endParaRPr lang="zh-CN" altLang="en-US"/>
        </a:p>
      </dgm:t>
    </dgm:pt>
    <dgm:pt modelId="{F2CE4E06-C554-4C73-988B-1CBAED2DEBEA}">
      <dgm:prSet phldrT="[文本]" custT="1"/>
      <dgm:spPr/>
      <dgm:t>
        <a:bodyPr/>
        <a:lstStyle/>
        <a:p>
          <a:r>
            <a:rPr lang="zh-CN" altLang="en-US" sz="900" dirty="0"/>
            <a:t>设备安全</a:t>
          </a:r>
        </a:p>
      </dgm:t>
    </dgm:pt>
    <dgm:pt modelId="{076892B5-2329-4A36-BEF6-442E5B3262B4}" type="parTrans" cxnId="{3AE6D260-B0E9-4294-9BC6-F662B8788140}">
      <dgm:prSet/>
      <dgm:spPr/>
      <dgm:t>
        <a:bodyPr/>
        <a:lstStyle/>
        <a:p>
          <a:endParaRPr lang="zh-CN" altLang="en-US"/>
        </a:p>
      </dgm:t>
    </dgm:pt>
    <dgm:pt modelId="{39F59E15-397B-4BA2-92EA-2123F16824DC}" type="sibTrans" cxnId="{3AE6D260-B0E9-4294-9BC6-F662B8788140}">
      <dgm:prSet/>
      <dgm:spPr/>
      <dgm:t>
        <a:bodyPr/>
        <a:lstStyle/>
        <a:p>
          <a:endParaRPr lang="zh-CN" altLang="en-US"/>
        </a:p>
      </dgm:t>
    </dgm:pt>
    <dgm:pt modelId="{30FFD4A9-43F3-403E-944D-4D8F22AA224B}">
      <dgm:prSet phldrT="[文本]" custT="1"/>
      <dgm:spPr/>
      <dgm:t>
        <a:bodyPr/>
        <a:lstStyle/>
        <a:p>
          <a:r>
            <a:rPr lang="zh-CN" altLang="en-US" sz="1000" dirty="0"/>
            <a:t>人员安全</a:t>
          </a:r>
        </a:p>
      </dgm:t>
    </dgm:pt>
    <dgm:pt modelId="{4B2D5F20-ABF0-47A9-9428-9BDD1FA3B3AB}" type="sibTrans" cxnId="{059E423A-E4F0-40BD-978B-3B8C1A96677C}">
      <dgm:prSet/>
      <dgm:spPr/>
      <dgm:t>
        <a:bodyPr/>
        <a:lstStyle/>
        <a:p>
          <a:endParaRPr lang="zh-CN" altLang="en-US"/>
        </a:p>
      </dgm:t>
    </dgm:pt>
    <dgm:pt modelId="{BA430611-9283-4FC5-AD69-8A3277484136}" type="parTrans" cxnId="{059E423A-E4F0-40BD-978B-3B8C1A96677C}">
      <dgm:prSet/>
      <dgm:spPr/>
      <dgm:t>
        <a:bodyPr/>
        <a:lstStyle/>
        <a:p>
          <a:endParaRPr lang="zh-CN" altLang="en-US"/>
        </a:p>
      </dgm:t>
    </dgm:pt>
    <dgm:pt modelId="{9866074D-21B7-4504-ADF6-D34D7C1D0B34}">
      <dgm:prSet phldrT="[文本]" custT="1"/>
      <dgm:spPr/>
      <dgm:t>
        <a:bodyPr/>
        <a:lstStyle/>
        <a:p>
          <a:r>
            <a:rPr lang="zh-CN" altLang="en-US" sz="900" dirty="0"/>
            <a:t>员工安全资质</a:t>
          </a:r>
        </a:p>
      </dgm:t>
    </dgm:pt>
    <dgm:pt modelId="{6EA8601E-04DF-4ECA-A615-226530AF094B}" type="sibTrans" cxnId="{72CD8F89-2CA5-4FE5-A9B2-F2889FFDF631}">
      <dgm:prSet/>
      <dgm:spPr/>
      <dgm:t>
        <a:bodyPr/>
        <a:lstStyle/>
        <a:p>
          <a:endParaRPr lang="zh-CN" altLang="en-US"/>
        </a:p>
      </dgm:t>
    </dgm:pt>
    <dgm:pt modelId="{1DAE218C-683F-4441-9056-AEC963680FE9}" type="parTrans" cxnId="{72CD8F89-2CA5-4FE5-A9B2-F2889FFDF631}">
      <dgm:prSet/>
      <dgm:spPr/>
      <dgm:t>
        <a:bodyPr/>
        <a:lstStyle/>
        <a:p>
          <a:endParaRPr lang="zh-CN" altLang="en-US"/>
        </a:p>
      </dgm:t>
    </dgm:pt>
    <dgm:pt modelId="{CC3CAF19-F8B6-4C39-A085-48A2ADB226A7}">
      <dgm:prSet phldrT="[文本]" custT="1"/>
      <dgm:spPr/>
      <dgm:t>
        <a:bodyPr/>
        <a:lstStyle/>
        <a:p>
          <a:r>
            <a:rPr lang="zh-CN" altLang="en-US" sz="900" dirty="0"/>
            <a:t>员工反馈指数</a:t>
          </a:r>
        </a:p>
      </dgm:t>
    </dgm:pt>
    <dgm:pt modelId="{BBDEC957-340E-4039-A0B7-552F8896628A}" type="sibTrans" cxnId="{C1A097FB-892A-4511-842D-E1BB96A4FFF0}">
      <dgm:prSet/>
      <dgm:spPr/>
      <dgm:t>
        <a:bodyPr/>
        <a:lstStyle/>
        <a:p>
          <a:endParaRPr lang="zh-CN" altLang="en-US"/>
        </a:p>
      </dgm:t>
    </dgm:pt>
    <dgm:pt modelId="{3F1DF69E-B972-4704-88F4-05EE18436A73}" type="parTrans" cxnId="{C1A097FB-892A-4511-842D-E1BB96A4FFF0}">
      <dgm:prSet/>
      <dgm:spPr/>
      <dgm:t>
        <a:bodyPr/>
        <a:lstStyle/>
        <a:p>
          <a:endParaRPr lang="zh-CN" altLang="en-US"/>
        </a:p>
      </dgm:t>
    </dgm:pt>
    <dgm:pt modelId="{772BED0A-C600-4C27-BF1F-B8035A23FE34}" type="pres">
      <dgm:prSet presAssocID="{84DD2690-F8B8-4665-A8F0-B2ADDE37E85F}" presName="linear" presStyleCnt="0">
        <dgm:presLayoutVars>
          <dgm:dir/>
          <dgm:resizeHandles val="exact"/>
        </dgm:presLayoutVars>
      </dgm:prSet>
      <dgm:spPr/>
    </dgm:pt>
    <dgm:pt modelId="{DE76C99C-4DE9-406A-A78F-46E1D0EA7BF2}" type="pres">
      <dgm:prSet presAssocID="{30FFD4A9-43F3-403E-944D-4D8F22AA224B}" presName="comp" presStyleCnt="0"/>
      <dgm:spPr/>
    </dgm:pt>
    <dgm:pt modelId="{54E7B9E7-9700-4325-A9CB-7F538D8CEB7A}" type="pres">
      <dgm:prSet presAssocID="{30FFD4A9-43F3-403E-944D-4D8F22AA224B}" presName="box" presStyleLbl="node1" presStyleIdx="0" presStyleCnt="3"/>
      <dgm:spPr/>
    </dgm:pt>
    <dgm:pt modelId="{CA35C1E8-E6BF-452E-88CE-94766063029B}" type="pres">
      <dgm:prSet presAssocID="{30FFD4A9-43F3-403E-944D-4D8F22AA224B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D440C8A9-5590-4322-AC5D-207A89488186}" type="pres">
      <dgm:prSet presAssocID="{30FFD4A9-43F3-403E-944D-4D8F22AA224B}" presName="text" presStyleLbl="node1" presStyleIdx="0" presStyleCnt="3">
        <dgm:presLayoutVars>
          <dgm:bulletEnabled val="1"/>
        </dgm:presLayoutVars>
      </dgm:prSet>
      <dgm:spPr/>
    </dgm:pt>
    <dgm:pt modelId="{2089E19B-3CE4-4159-81D8-994B5862C399}" type="pres">
      <dgm:prSet presAssocID="{4B2D5F20-ABF0-47A9-9428-9BDD1FA3B3AB}" presName="spacer" presStyleCnt="0"/>
      <dgm:spPr/>
    </dgm:pt>
    <dgm:pt modelId="{A7082A23-B017-4C0C-A9AA-E5AFD5CE0743}" type="pres">
      <dgm:prSet presAssocID="{B6DA3376-398F-4A25-8D4E-4AECA8D3BBEB}" presName="comp" presStyleCnt="0"/>
      <dgm:spPr/>
    </dgm:pt>
    <dgm:pt modelId="{90794B8A-B97D-49E9-A570-E906F34F22AA}" type="pres">
      <dgm:prSet presAssocID="{B6DA3376-398F-4A25-8D4E-4AECA8D3BBEB}" presName="box" presStyleLbl="node1" presStyleIdx="1" presStyleCnt="3"/>
      <dgm:spPr/>
    </dgm:pt>
    <dgm:pt modelId="{E3F0CBC1-9FFB-4930-A72F-889AC84B1209}" type="pres">
      <dgm:prSet presAssocID="{B6DA3376-398F-4A25-8D4E-4AECA8D3BBEB}" presName="img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582C1BA7-CE6E-4D37-8B4D-0D558DC7BBB4}" type="pres">
      <dgm:prSet presAssocID="{B6DA3376-398F-4A25-8D4E-4AECA8D3BBEB}" presName="text" presStyleLbl="node1" presStyleIdx="1" presStyleCnt="3">
        <dgm:presLayoutVars>
          <dgm:bulletEnabled val="1"/>
        </dgm:presLayoutVars>
      </dgm:prSet>
      <dgm:spPr/>
    </dgm:pt>
    <dgm:pt modelId="{A64944D5-627B-4C9E-B9EF-90EFCA14860A}" type="pres">
      <dgm:prSet presAssocID="{B00766CC-33EC-4140-AEEF-E3B4756909AF}" presName="spacer" presStyleCnt="0"/>
      <dgm:spPr/>
    </dgm:pt>
    <dgm:pt modelId="{328F141E-A792-465B-BD46-1DCB0F948BDC}" type="pres">
      <dgm:prSet presAssocID="{0F5FF9E6-BF4C-44BD-8C9D-CEAAE6C27D1C}" presName="comp" presStyleCnt="0"/>
      <dgm:spPr/>
    </dgm:pt>
    <dgm:pt modelId="{5551C69D-779D-4886-B43C-A20A03E5C200}" type="pres">
      <dgm:prSet presAssocID="{0F5FF9E6-BF4C-44BD-8C9D-CEAAE6C27D1C}" presName="box" presStyleLbl="node1" presStyleIdx="2" presStyleCnt="3"/>
      <dgm:spPr/>
    </dgm:pt>
    <dgm:pt modelId="{DFC296AC-BCBC-4DE3-A776-72B1924064EE}" type="pres">
      <dgm:prSet presAssocID="{0F5FF9E6-BF4C-44BD-8C9D-CEAAE6C27D1C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B8EF5C14-41A5-43B5-9EF8-203341BCBD0A}" type="pres">
      <dgm:prSet presAssocID="{0F5FF9E6-BF4C-44BD-8C9D-CEAAE6C27D1C}" presName="text" presStyleLbl="node1" presStyleIdx="2" presStyleCnt="3">
        <dgm:presLayoutVars>
          <dgm:bulletEnabled val="1"/>
        </dgm:presLayoutVars>
      </dgm:prSet>
      <dgm:spPr/>
    </dgm:pt>
  </dgm:ptLst>
  <dgm:cxnLst>
    <dgm:cxn modelId="{F26E8616-B505-42AF-9822-0CADADF8F125}" type="presOf" srcId="{9866074D-21B7-4504-ADF6-D34D7C1D0B34}" destId="{54E7B9E7-9700-4325-A9CB-7F538D8CEB7A}" srcOrd="0" destOrd="1" presId="urn:microsoft.com/office/officeart/2005/8/layout/vList4"/>
    <dgm:cxn modelId="{E2F0D724-B655-4775-9C02-95DAE5B97256}" type="presOf" srcId="{D1A1A760-4FB3-48EF-AC9B-C477E65D31CF}" destId="{582C1BA7-CE6E-4D37-8B4D-0D558DC7BBB4}" srcOrd="1" destOrd="2" presId="urn:microsoft.com/office/officeart/2005/8/layout/vList4"/>
    <dgm:cxn modelId="{48AFF525-BC7D-4F49-9AB5-CBA3A8759B2A}" srcId="{84DD2690-F8B8-4665-A8F0-B2ADDE37E85F}" destId="{B6DA3376-398F-4A25-8D4E-4AECA8D3BBEB}" srcOrd="1" destOrd="0" parTransId="{FD382877-927F-4366-9B5D-C271C07E6F47}" sibTransId="{B00766CC-33EC-4140-AEEF-E3B4756909AF}"/>
    <dgm:cxn modelId="{4AD9642F-6605-4E61-89E9-6297ACA8079C}" type="presOf" srcId="{0F5FF9E6-BF4C-44BD-8C9D-CEAAE6C27D1C}" destId="{5551C69D-779D-4886-B43C-A20A03E5C200}" srcOrd="0" destOrd="0" presId="urn:microsoft.com/office/officeart/2005/8/layout/vList4"/>
    <dgm:cxn modelId="{987A0033-0555-442C-81CC-8B2FACAAB9B8}" type="presOf" srcId="{84DD2690-F8B8-4665-A8F0-B2ADDE37E85F}" destId="{772BED0A-C600-4C27-BF1F-B8035A23FE34}" srcOrd="0" destOrd="0" presId="urn:microsoft.com/office/officeart/2005/8/layout/vList4"/>
    <dgm:cxn modelId="{A6F72538-8C64-404B-A926-8C8151B12F35}" type="presOf" srcId="{F2CE4E06-C554-4C73-988B-1CBAED2DEBEA}" destId="{5551C69D-779D-4886-B43C-A20A03E5C200}" srcOrd="0" destOrd="1" presId="urn:microsoft.com/office/officeart/2005/8/layout/vList4"/>
    <dgm:cxn modelId="{ED8BA139-C264-4510-9E8C-BA8623C6A938}" type="presOf" srcId="{EF1ADAAF-7BD2-4BDD-932E-05562AB84E04}" destId="{582C1BA7-CE6E-4D37-8B4D-0D558DC7BBB4}" srcOrd="1" destOrd="1" presId="urn:microsoft.com/office/officeart/2005/8/layout/vList4"/>
    <dgm:cxn modelId="{059E423A-E4F0-40BD-978B-3B8C1A96677C}" srcId="{84DD2690-F8B8-4665-A8F0-B2ADDE37E85F}" destId="{30FFD4A9-43F3-403E-944D-4D8F22AA224B}" srcOrd="0" destOrd="0" parTransId="{BA430611-9283-4FC5-AD69-8A3277484136}" sibTransId="{4B2D5F20-ABF0-47A9-9428-9BDD1FA3B3AB}"/>
    <dgm:cxn modelId="{74C8E63B-749F-448F-B00E-3C2C6672A98D}" srcId="{B6DA3376-398F-4A25-8D4E-4AECA8D3BBEB}" destId="{EF1ADAAF-7BD2-4BDD-932E-05562AB84E04}" srcOrd="0" destOrd="0" parTransId="{AAADF97F-1E20-498B-B82B-2794FAC21664}" sibTransId="{9BFF4BF1-B003-4CF0-AE9F-56109E812AF8}"/>
    <dgm:cxn modelId="{99D8053D-EB21-4CE5-9786-880AF4D336B5}" srcId="{84DD2690-F8B8-4665-A8F0-B2ADDE37E85F}" destId="{0F5FF9E6-BF4C-44BD-8C9D-CEAAE6C27D1C}" srcOrd="2" destOrd="0" parTransId="{BFD9C6F7-1525-4588-9958-C5B63EA49954}" sibTransId="{4EB8BF8F-B2D5-4202-83D8-D4F96673B6CF}"/>
    <dgm:cxn modelId="{3AE6D260-B0E9-4294-9BC6-F662B8788140}" srcId="{0F5FF9E6-BF4C-44BD-8C9D-CEAAE6C27D1C}" destId="{F2CE4E06-C554-4C73-988B-1CBAED2DEBEA}" srcOrd="0" destOrd="0" parTransId="{076892B5-2329-4A36-BEF6-442E5B3262B4}" sibTransId="{39F59E15-397B-4BA2-92EA-2123F16824DC}"/>
    <dgm:cxn modelId="{6013E84D-9B9B-42ED-8F93-48956C39CC2A}" type="presOf" srcId="{B6DA3376-398F-4A25-8D4E-4AECA8D3BBEB}" destId="{582C1BA7-CE6E-4D37-8B4D-0D558DC7BBB4}" srcOrd="1" destOrd="0" presId="urn:microsoft.com/office/officeart/2005/8/layout/vList4"/>
    <dgm:cxn modelId="{3B28506F-51E1-452D-ADE6-85FD5AC4880F}" type="presOf" srcId="{CC3CAF19-F8B6-4C39-A085-48A2ADB226A7}" destId="{D440C8A9-5590-4322-AC5D-207A89488186}" srcOrd="1" destOrd="2" presId="urn:microsoft.com/office/officeart/2005/8/layout/vList4"/>
    <dgm:cxn modelId="{1177A051-773B-4279-9D3E-6EB7BF6A3FD6}" type="presOf" srcId="{30FFD4A9-43F3-403E-944D-4D8F22AA224B}" destId="{54E7B9E7-9700-4325-A9CB-7F538D8CEB7A}" srcOrd="0" destOrd="0" presId="urn:microsoft.com/office/officeart/2005/8/layout/vList4"/>
    <dgm:cxn modelId="{AA1D0280-6161-4492-827E-95944EEB6605}" type="presOf" srcId="{CC3CAF19-F8B6-4C39-A085-48A2ADB226A7}" destId="{54E7B9E7-9700-4325-A9CB-7F538D8CEB7A}" srcOrd="0" destOrd="2" presId="urn:microsoft.com/office/officeart/2005/8/layout/vList4"/>
    <dgm:cxn modelId="{72CD8F89-2CA5-4FE5-A9B2-F2889FFDF631}" srcId="{30FFD4A9-43F3-403E-944D-4D8F22AA224B}" destId="{9866074D-21B7-4504-ADF6-D34D7C1D0B34}" srcOrd="0" destOrd="0" parTransId="{1DAE218C-683F-4441-9056-AEC963680FE9}" sibTransId="{6EA8601E-04DF-4ECA-A615-226530AF094B}"/>
    <dgm:cxn modelId="{DB47F994-BD63-443F-8B6D-6F94C4BB52BF}" type="presOf" srcId="{F2CE4E06-C554-4C73-988B-1CBAED2DEBEA}" destId="{B8EF5C14-41A5-43B5-9EF8-203341BCBD0A}" srcOrd="1" destOrd="1" presId="urn:microsoft.com/office/officeart/2005/8/layout/vList4"/>
    <dgm:cxn modelId="{1C15D997-CFEE-4647-95AF-A45F229FD7AF}" type="presOf" srcId="{30FFD4A9-43F3-403E-944D-4D8F22AA224B}" destId="{D440C8A9-5590-4322-AC5D-207A89488186}" srcOrd="1" destOrd="0" presId="urn:microsoft.com/office/officeart/2005/8/layout/vList4"/>
    <dgm:cxn modelId="{1F5043A2-5AB2-4285-82A1-684A3917BE8D}" type="presOf" srcId="{EF1ADAAF-7BD2-4BDD-932E-05562AB84E04}" destId="{90794B8A-B97D-49E9-A570-E906F34F22AA}" srcOrd="0" destOrd="1" presId="urn:microsoft.com/office/officeart/2005/8/layout/vList4"/>
    <dgm:cxn modelId="{2272D9AA-D3DC-441D-9C2C-BD6849DCB040}" srcId="{B6DA3376-398F-4A25-8D4E-4AECA8D3BBEB}" destId="{D1A1A760-4FB3-48EF-AC9B-C477E65D31CF}" srcOrd="1" destOrd="0" parTransId="{38BF5F7D-BB0D-4E42-965A-87A80C19D3C9}" sibTransId="{1CD3A373-5419-4661-8063-02D258E87458}"/>
    <dgm:cxn modelId="{475AB2B3-93E7-460E-80E6-E130D8509A41}" type="presOf" srcId="{D1A1A760-4FB3-48EF-AC9B-C477E65D31CF}" destId="{90794B8A-B97D-49E9-A570-E906F34F22AA}" srcOrd="0" destOrd="2" presId="urn:microsoft.com/office/officeart/2005/8/layout/vList4"/>
    <dgm:cxn modelId="{CD7993C7-0327-4B4D-AEDC-3EA2015BE75E}" type="presOf" srcId="{0F5FF9E6-BF4C-44BD-8C9D-CEAAE6C27D1C}" destId="{B8EF5C14-41A5-43B5-9EF8-203341BCBD0A}" srcOrd="1" destOrd="0" presId="urn:microsoft.com/office/officeart/2005/8/layout/vList4"/>
    <dgm:cxn modelId="{056EC9C7-91E3-448A-A4D5-949620D530C2}" type="presOf" srcId="{9866074D-21B7-4504-ADF6-D34D7C1D0B34}" destId="{D440C8A9-5590-4322-AC5D-207A89488186}" srcOrd="1" destOrd="1" presId="urn:microsoft.com/office/officeart/2005/8/layout/vList4"/>
    <dgm:cxn modelId="{9E1D83DF-1CF2-405D-A8AF-A3F8A2295AF1}" type="presOf" srcId="{B6DA3376-398F-4A25-8D4E-4AECA8D3BBEB}" destId="{90794B8A-B97D-49E9-A570-E906F34F22AA}" srcOrd="0" destOrd="0" presId="urn:microsoft.com/office/officeart/2005/8/layout/vList4"/>
    <dgm:cxn modelId="{C1A097FB-892A-4511-842D-E1BB96A4FFF0}" srcId="{30FFD4A9-43F3-403E-944D-4D8F22AA224B}" destId="{CC3CAF19-F8B6-4C39-A085-48A2ADB226A7}" srcOrd="1" destOrd="0" parTransId="{3F1DF69E-B972-4704-88F4-05EE18436A73}" sibTransId="{BBDEC957-340E-4039-A0B7-552F8896628A}"/>
    <dgm:cxn modelId="{2552D2A4-55C4-4A67-BE99-43BA01104252}" type="presParOf" srcId="{772BED0A-C600-4C27-BF1F-B8035A23FE34}" destId="{DE76C99C-4DE9-406A-A78F-46E1D0EA7BF2}" srcOrd="0" destOrd="0" presId="urn:microsoft.com/office/officeart/2005/8/layout/vList4"/>
    <dgm:cxn modelId="{DC07956C-40D2-41B0-902E-DD609F6BFBC3}" type="presParOf" srcId="{DE76C99C-4DE9-406A-A78F-46E1D0EA7BF2}" destId="{54E7B9E7-9700-4325-A9CB-7F538D8CEB7A}" srcOrd="0" destOrd="0" presId="urn:microsoft.com/office/officeart/2005/8/layout/vList4"/>
    <dgm:cxn modelId="{0A9B87CF-8C8D-4777-988C-6A149FE70B6A}" type="presParOf" srcId="{DE76C99C-4DE9-406A-A78F-46E1D0EA7BF2}" destId="{CA35C1E8-E6BF-452E-88CE-94766063029B}" srcOrd="1" destOrd="0" presId="urn:microsoft.com/office/officeart/2005/8/layout/vList4"/>
    <dgm:cxn modelId="{AB8EEF62-DEC3-46B6-A1AC-B27FA0146A27}" type="presParOf" srcId="{DE76C99C-4DE9-406A-A78F-46E1D0EA7BF2}" destId="{D440C8A9-5590-4322-AC5D-207A89488186}" srcOrd="2" destOrd="0" presId="urn:microsoft.com/office/officeart/2005/8/layout/vList4"/>
    <dgm:cxn modelId="{5095D076-84C7-4846-BF33-EF46BDA24973}" type="presParOf" srcId="{772BED0A-C600-4C27-BF1F-B8035A23FE34}" destId="{2089E19B-3CE4-4159-81D8-994B5862C399}" srcOrd="1" destOrd="0" presId="urn:microsoft.com/office/officeart/2005/8/layout/vList4"/>
    <dgm:cxn modelId="{2B4CE1C5-5767-4C26-994F-6F7B411B1E44}" type="presParOf" srcId="{772BED0A-C600-4C27-BF1F-B8035A23FE34}" destId="{A7082A23-B017-4C0C-A9AA-E5AFD5CE0743}" srcOrd="2" destOrd="0" presId="urn:microsoft.com/office/officeart/2005/8/layout/vList4"/>
    <dgm:cxn modelId="{042273F7-A9F8-4A23-B099-87573ECDB1B3}" type="presParOf" srcId="{A7082A23-B017-4C0C-A9AA-E5AFD5CE0743}" destId="{90794B8A-B97D-49E9-A570-E906F34F22AA}" srcOrd="0" destOrd="0" presId="urn:microsoft.com/office/officeart/2005/8/layout/vList4"/>
    <dgm:cxn modelId="{BF32E89F-7181-4194-AA88-EA962C516B03}" type="presParOf" srcId="{A7082A23-B017-4C0C-A9AA-E5AFD5CE0743}" destId="{E3F0CBC1-9FFB-4930-A72F-889AC84B1209}" srcOrd="1" destOrd="0" presId="urn:microsoft.com/office/officeart/2005/8/layout/vList4"/>
    <dgm:cxn modelId="{AF4EC815-6851-4BDA-BA74-D3E2AD5E2862}" type="presParOf" srcId="{A7082A23-B017-4C0C-A9AA-E5AFD5CE0743}" destId="{582C1BA7-CE6E-4D37-8B4D-0D558DC7BBB4}" srcOrd="2" destOrd="0" presId="urn:microsoft.com/office/officeart/2005/8/layout/vList4"/>
    <dgm:cxn modelId="{628666F3-C6CB-4DC4-B862-C905F85616A5}" type="presParOf" srcId="{772BED0A-C600-4C27-BF1F-B8035A23FE34}" destId="{A64944D5-627B-4C9E-B9EF-90EFCA14860A}" srcOrd="3" destOrd="0" presId="urn:microsoft.com/office/officeart/2005/8/layout/vList4"/>
    <dgm:cxn modelId="{1626051F-A50A-41BD-A04B-F9E67A125EFC}" type="presParOf" srcId="{772BED0A-C600-4C27-BF1F-B8035A23FE34}" destId="{328F141E-A792-465B-BD46-1DCB0F948BDC}" srcOrd="4" destOrd="0" presId="urn:microsoft.com/office/officeart/2005/8/layout/vList4"/>
    <dgm:cxn modelId="{90E6F0D2-2F08-46C1-8602-3A110F36A0CC}" type="presParOf" srcId="{328F141E-A792-465B-BD46-1DCB0F948BDC}" destId="{5551C69D-779D-4886-B43C-A20A03E5C200}" srcOrd="0" destOrd="0" presId="urn:microsoft.com/office/officeart/2005/8/layout/vList4"/>
    <dgm:cxn modelId="{A9DB59FB-A30A-49C6-982B-6F8643D4ED69}" type="presParOf" srcId="{328F141E-A792-465B-BD46-1DCB0F948BDC}" destId="{DFC296AC-BCBC-4DE3-A776-72B1924064EE}" srcOrd="1" destOrd="0" presId="urn:microsoft.com/office/officeart/2005/8/layout/vList4"/>
    <dgm:cxn modelId="{F095BAE5-162E-4365-96E1-116D0CD6B16A}" type="presParOf" srcId="{328F141E-A792-465B-BD46-1DCB0F948BDC}" destId="{B8EF5C14-41A5-43B5-9EF8-203341BCBD0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DF18B-8EB3-4921-A883-342E77715DBC}">
      <dsp:nvSpPr>
        <dsp:cNvPr id="0" name=""/>
        <dsp:cNvSpPr/>
      </dsp:nvSpPr>
      <dsp:spPr>
        <a:xfrm>
          <a:off x="958092" y="73383"/>
          <a:ext cx="1610716" cy="1610682"/>
        </a:xfrm>
        <a:prstGeom prst="ellipse">
          <a:avLst/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主题数据库</a:t>
          </a:r>
        </a:p>
      </dsp:txBody>
      <dsp:txXfrm>
        <a:off x="1193976" y="309262"/>
        <a:ext cx="1138948" cy="1138924"/>
      </dsp:txXfrm>
    </dsp:sp>
    <dsp:sp modelId="{68586D89-BFDD-40FC-B2DD-CA644F9EC8DB}">
      <dsp:nvSpPr>
        <dsp:cNvPr id="0" name=""/>
        <dsp:cNvSpPr/>
      </dsp:nvSpPr>
      <dsp:spPr>
        <a:xfrm>
          <a:off x="1877132" y="0"/>
          <a:ext cx="179134" cy="1791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3BE49A-D2AA-4EB2-9352-8182E32BA1BA}">
      <dsp:nvSpPr>
        <dsp:cNvPr id="0" name=""/>
        <dsp:cNvSpPr/>
      </dsp:nvSpPr>
      <dsp:spPr>
        <a:xfrm>
          <a:off x="1452960" y="1564393"/>
          <a:ext cx="129708" cy="1298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AC51F6-BB99-4D39-A522-D552F3001F33}">
      <dsp:nvSpPr>
        <dsp:cNvPr id="0" name=""/>
        <dsp:cNvSpPr/>
      </dsp:nvSpPr>
      <dsp:spPr>
        <a:xfrm>
          <a:off x="2672456" y="727064"/>
          <a:ext cx="129708" cy="1298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682EC1-6D3B-4C6B-8C7C-A70BDE29B9FC}">
      <dsp:nvSpPr>
        <dsp:cNvPr id="0" name=""/>
        <dsp:cNvSpPr/>
      </dsp:nvSpPr>
      <dsp:spPr>
        <a:xfrm>
          <a:off x="2051774" y="1702506"/>
          <a:ext cx="179134" cy="1791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6710E3-30DD-45D6-AFA6-BCF9C4F9EAC6}">
      <dsp:nvSpPr>
        <dsp:cNvPr id="0" name=""/>
        <dsp:cNvSpPr/>
      </dsp:nvSpPr>
      <dsp:spPr>
        <a:xfrm>
          <a:off x="1489805" y="254585"/>
          <a:ext cx="129708" cy="1298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E5BB62-BC12-40B5-8931-1E4871E21C74}">
      <dsp:nvSpPr>
        <dsp:cNvPr id="0" name=""/>
        <dsp:cNvSpPr/>
      </dsp:nvSpPr>
      <dsp:spPr>
        <a:xfrm>
          <a:off x="1080910" y="997268"/>
          <a:ext cx="129708" cy="1298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806A1F-D4DF-4397-A872-E7A183C1C595}">
      <dsp:nvSpPr>
        <dsp:cNvPr id="0" name=""/>
        <dsp:cNvSpPr/>
      </dsp:nvSpPr>
      <dsp:spPr>
        <a:xfrm>
          <a:off x="454837" y="364096"/>
          <a:ext cx="654831" cy="654621"/>
        </a:xfrm>
        <a:prstGeom prst="ellipse">
          <a:avLst/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生产数据</a:t>
          </a:r>
        </a:p>
      </dsp:txBody>
      <dsp:txXfrm>
        <a:off x="550735" y="459963"/>
        <a:ext cx="463035" cy="462887"/>
      </dsp:txXfrm>
    </dsp:sp>
    <dsp:sp modelId="{863DDD41-F54F-4E28-A082-65D9D8348639}">
      <dsp:nvSpPr>
        <dsp:cNvPr id="0" name=""/>
        <dsp:cNvSpPr/>
      </dsp:nvSpPr>
      <dsp:spPr>
        <a:xfrm>
          <a:off x="1695901" y="260230"/>
          <a:ext cx="179134" cy="1791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AEB876-8A8C-475D-8A28-BBE09FCBDF35}">
      <dsp:nvSpPr>
        <dsp:cNvPr id="0" name=""/>
        <dsp:cNvSpPr/>
      </dsp:nvSpPr>
      <dsp:spPr>
        <a:xfrm>
          <a:off x="516246" y="1210645"/>
          <a:ext cx="323820" cy="3238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CEA9B7-FEC8-4F83-A47A-5E1C248B5D8E}">
      <dsp:nvSpPr>
        <dsp:cNvPr id="0" name=""/>
        <dsp:cNvSpPr/>
      </dsp:nvSpPr>
      <dsp:spPr>
        <a:xfrm>
          <a:off x="2733865" y="56072"/>
          <a:ext cx="654831" cy="654621"/>
        </a:xfrm>
        <a:prstGeom prst="ellipse">
          <a:avLst/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采购数据</a:t>
          </a:r>
        </a:p>
      </dsp:txBody>
      <dsp:txXfrm>
        <a:off x="2829763" y="151939"/>
        <a:ext cx="463035" cy="462887"/>
      </dsp:txXfrm>
    </dsp:sp>
    <dsp:sp modelId="{B4884733-A5BF-40CD-900A-7601203C914F}">
      <dsp:nvSpPr>
        <dsp:cNvPr id="0" name=""/>
        <dsp:cNvSpPr/>
      </dsp:nvSpPr>
      <dsp:spPr>
        <a:xfrm>
          <a:off x="2441797" y="508042"/>
          <a:ext cx="179134" cy="1791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45C7F3-2A03-40A9-BB29-C7792BDBE1F9}">
      <dsp:nvSpPr>
        <dsp:cNvPr id="0" name=""/>
        <dsp:cNvSpPr/>
      </dsp:nvSpPr>
      <dsp:spPr>
        <a:xfrm>
          <a:off x="393128" y="1596005"/>
          <a:ext cx="129708" cy="1298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46CF1C-67D0-4ACE-AAF9-3331F57479AD}">
      <dsp:nvSpPr>
        <dsp:cNvPr id="0" name=""/>
        <dsp:cNvSpPr/>
      </dsp:nvSpPr>
      <dsp:spPr>
        <a:xfrm>
          <a:off x="1686614" y="1411228"/>
          <a:ext cx="129708" cy="1298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2619C-B5FF-4683-86C0-4580326A20F5}">
      <dsp:nvSpPr>
        <dsp:cNvPr id="0" name=""/>
        <dsp:cNvSpPr/>
      </dsp:nvSpPr>
      <dsp:spPr>
        <a:xfrm>
          <a:off x="0" y="197120"/>
          <a:ext cx="1930836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DBA743-3801-4BC6-9248-C8CBD19DDA64}">
      <dsp:nvSpPr>
        <dsp:cNvPr id="0" name=""/>
        <dsp:cNvSpPr/>
      </dsp:nvSpPr>
      <dsp:spPr>
        <a:xfrm>
          <a:off x="96541" y="5240"/>
          <a:ext cx="1351585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087" tIns="0" rIns="5108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人力资源系统</a:t>
          </a:r>
        </a:p>
      </dsp:txBody>
      <dsp:txXfrm>
        <a:off x="115275" y="23974"/>
        <a:ext cx="1314117" cy="346292"/>
      </dsp:txXfrm>
    </dsp:sp>
    <dsp:sp modelId="{ABB3C456-5F7F-45BF-B36C-BB05E0210A81}">
      <dsp:nvSpPr>
        <dsp:cNvPr id="0" name=""/>
        <dsp:cNvSpPr/>
      </dsp:nvSpPr>
      <dsp:spPr>
        <a:xfrm>
          <a:off x="0" y="786800"/>
          <a:ext cx="1930836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75BDC-CA60-4B02-9B27-419C2DCCFED6}">
      <dsp:nvSpPr>
        <dsp:cNvPr id="0" name=""/>
        <dsp:cNvSpPr/>
      </dsp:nvSpPr>
      <dsp:spPr>
        <a:xfrm>
          <a:off x="96541" y="594921"/>
          <a:ext cx="1351585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087" tIns="0" rIns="5108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安全反馈系统</a:t>
          </a:r>
        </a:p>
      </dsp:txBody>
      <dsp:txXfrm>
        <a:off x="115275" y="613655"/>
        <a:ext cx="1314117" cy="346292"/>
      </dsp:txXfrm>
    </dsp:sp>
    <dsp:sp modelId="{3707C18C-86CC-494A-AD74-D0B697FAAB5B}">
      <dsp:nvSpPr>
        <dsp:cNvPr id="0" name=""/>
        <dsp:cNvSpPr/>
      </dsp:nvSpPr>
      <dsp:spPr>
        <a:xfrm>
          <a:off x="0" y="1376481"/>
          <a:ext cx="1930836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FB129-56F3-4381-8B79-910349574F70}">
      <dsp:nvSpPr>
        <dsp:cNvPr id="0" name=""/>
        <dsp:cNvSpPr/>
      </dsp:nvSpPr>
      <dsp:spPr>
        <a:xfrm>
          <a:off x="96541" y="1184601"/>
          <a:ext cx="1351585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087" tIns="0" rIns="5108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主题数据库</a:t>
          </a:r>
        </a:p>
      </dsp:txBody>
      <dsp:txXfrm>
        <a:off x="115275" y="1203335"/>
        <a:ext cx="1314117" cy="3462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4E96F-0B2F-45E5-82F4-6E1A689B744B}">
      <dsp:nvSpPr>
        <dsp:cNvPr id="0" name=""/>
        <dsp:cNvSpPr/>
      </dsp:nvSpPr>
      <dsp:spPr>
        <a:xfrm>
          <a:off x="939933" y="1316909"/>
          <a:ext cx="48392" cy="48392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B67AD-D6FC-4227-BA35-DBF34CC1C6A2}">
      <dsp:nvSpPr>
        <dsp:cNvPr id="0" name=""/>
        <dsp:cNvSpPr/>
      </dsp:nvSpPr>
      <dsp:spPr>
        <a:xfrm>
          <a:off x="848712" y="1360821"/>
          <a:ext cx="48392" cy="48392"/>
        </a:xfrm>
        <a:prstGeom prst="ellipse">
          <a:avLst/>
        </a:prstGeom>
        <a:solidFill>
          <a:schemeClr val="accent1">
            <a:shade val="50000"/>
            <a:hueOff val="55710"/>
            <a:satOff val="1493"/>
            <a:lumOff val="6576"/>
            <a:alphaOff val="0"/>
          </a:schemeClr>
        </a:solidFill>
        <a:ln w="12700" cap="flat" cmpd="sng" algn="ctr">
          <a:solidFill>
            <a:schemeClr val="accent1">
              <a:shade val="50000"/>
              <a:hueOff val="55710"/>
              <a:satOff val="1493"/>
              <a:lumOff val="65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43DEC3-1E78-4239-886F-585F201FADBA}">
      <dsp:nvSpPr>
        <dsp:cNvPr id="0" name=""/>
        <dsp:cNvSpPr/>
      </dsp:nvSpPr>
      <dsp:spPr>
        <a:xfrm>
          <a:off x="753137" y="1395507"/>
          <a:ext cx="48392" cy="48392"/>
        </a:xfrm>
        <a:prstGeom prst="ellipse">
          <a:avLst/>
        </a:prstGeom>
        <a:solidFill>
          <a:schemeClr val="accent1">
            <a:shade val="50000"/>
            <a:hueOff val="111419"/>
            <a:satOff val="2985"/>
            <a:lumOff val="13151"/>
            <a:alphaOff val="0"/>
          </a:schemeClr>
        </a:solidFill>
        <a:ln w="12700" cap="flat" cmpd="sng" algn="ctr">
          <a:solidFill>
            <a:schemeClr val="accent1">
              <a:shade val="50000"/>
              <a:hueOff val="111419"/>
              <a:satOff val="2985"/>
              <a:lumOff val="131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E7CBB-6C8C-4318-8ACA-7A8860D3A79A}">
      <dsp:nvSpPr>
        <dsp:cNvPr id="0" name=""/>
        <dsp:cNvSpPr/>
      </dsp:nvSpPr>
      <dsp:spPr>
        <a:xfrm>
          <a:off x="1377887" y="808581"/>
          <a:ext cx="48392" cy="48392"/>
        </a:xfrm>
        <a:prstGeom prst="ellipse">
          <a:avLst/>
        </a:prstGeom>
        <a:solidFill>
          <a:schemeClr val="accent1">
            <a:shade val="50000"/>
            <a:hueOff val="167129"/>
            <a:satOff val="4478"/>
            <a:lumOff val="19726"/>
            <a:alphaOff val="0"/>
          </a:schemeClr>
        </a:solidFill>
        <a:ln w="12700" cap="flat" cmpd="sng" algn="ctr">
          <a:solidFill>
            <a:schemeClr val="accent1">
              <a:shade val="50000"/>
              <a:hueOff val="167129"/>
              <a:satOff val="4478"/>
              <a:lumOff val="19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81391-0964-4B21-95B5-84C79753C674}">
      <dsp:nvSpPr>
        <dsp:cNvPr id="0" name=""/>
        <dsp:cNvSpPr/>
      </dsp:nvSpPr>
      <dsp:spPr>
        <a:xfrm>
          <a:off x="1341109" y="897944"/>
          <a:ext cx="48392" cy="48392"/>
        </a:xfrm>
        <a:prstGeom prst="ellipse">
          <a:avLst/>
        </a:prstGeom>
        <a:solidFill>
          <a:schemeClr val="accent1">
            <a:shade val="50000"/>
            <a:hueOff val="222839"/>
            <a:satOff val="5970"/>
            <a:lumOff val="26302"/>
            <a:alphaOff val="0"/>
          </a:schemeClr>
        </a:solidFill>
        <a:ln w="12700" cap="flat" cmpd="sng" algn="ctr">
          <a:solidFill>
            <a:schemeClr val="accent1">
              <a:shade val="50000"/>
              <a:hueOff val="222839"/>
              <a:satOff val="5970"/>
              <a:lumOff val="263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A1E38-C32A-4181-B29D-70424C83E570}">
      <dsp:nvSpPr>
        <dsp:cNvPr id="0" name=""/>
        <dsp:cNvSpPr/>
      </dsp:nvSpPr>
      <dsp:spPr>
        <a:xfrm>
          <a:off x="1314977" y="135880"/>
          <a:ext cx="48392" cy="48392"/>
        </a:xfrm>
        <a:prstGeom prst="ellipse">
          <a:avLst/>
        </a:prstGeom>
        <a:solidFill>
          <a:schemeClr val="accent1">
            <a:shade val="50000"/>
            <a:hueOff val="278548"/>
            <a:satOff val="7463"/>
            <a:lumOff val="32877"/>
            <a:alphaOff val="0"/>
          </a:schemeClr>
        </a:solidFill>
        <a:ln w="12700" cap="flat" cmpd="sng" algn="ctr">
          <a:solidFill>
            <a:schemeClr val="accent1">
              <a:shade val="50000"/>
              <a:hueOff val="278548"/>
              <a:satOff val="7463"/>
              <a:lumOff val="328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37EFD-9908-4BB4-A770-D52C36838CB4}">
      <dsp:nvSpPr>
        <dsp:cNvPr id="0" name=""/>
        <dsp:cNvSpPr/>
      </dsp:nvSpPr>
      <dsp:spPr>
        <a:xfrm>
          <a:off x="1382243" y="93164"/>
          <a:ext cx="48392" cy="48392"/>
        </a:xfrm>
        <a:prstGeom prst="ellipse">
          <a:avLst/>
        </a:prstGeom>
        <a:solidFill>
          <a:schemeClr val="accent1">
            <a:shade val="50000"/>
            <a:hueOff val="334258"/>
            <a:satOff val="8955"/>
            <a:lumOff val="39453"/>
            <a:alphaOff val="0"/>
          </a:schemeClr>
        </a:solidFill>
        <a:ln w="12700" cap="flat" cmpd="sng" algn="ctr">
          <a:solidFill>
            <a:schemeClr val="accent1">
              <a:shade val="50000"/>
              <a:hueOff val="334258"/>
              <a:satOff val="8955"/>
              <a:lumOff val="394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D547A-9966-400D-AF1E-591E904B9BFA}">
      <dsp:nvSpPr>
        <dsp:cNvPr id="0" name=""/>
        <dsp:cNvSpPr/>
      </dsp:nvSpPr>
      <dsp:spPr>
        <a:xfrm>
          <a:off x="1449509" y="50447"/>
          <a:ext cx="48392" cy="48392"/>
        </a:xfrm>
        <a:prstGeom prst="ellipse">
          <a:avLst/>
        </a:prstGeom>
        <a:solidFill>
          <a:schemeClr val="accent1">
            <a:shade val="50000"/>
            <a:hueOff val="278548"/>
            <a:satOff val="7463"/>
            <a:lumOff val="32877"/>
            <a:alphaOff val="0"/>
          </a:schemeClr>
        </a:solidFill>
        <a:ln w="12700" cap="flat" cmpd="sng" algn="ctr">
          <a:solidFill>
            <a:schemeClr val="accent1">
              <a:shade val="50000"/>
              <a:hueOff val="278548"/>
              <a:satOff val="7463"/>
              <a:lumOff val="328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448650-6097-4E08-B30B-211029BDFF3B}">
      <dsp:nvSpPr>
        <dsp:cNvPr id="0" name=""/>
        <dsp:cNvSpPr/>
      </dsp:nvSpPr>
      <dsp:spPr>
        <a:xfrm>
          <a:off x="1516775" y="93164"/>
          <a:ext cx="48392" cy="48392"/>
        </a:xfrm>
        <a:prstGeom prst="ellipse">
          <a:avLst/>
        </a:prstGeom>
        <a:solidFill>
          <a:schemeClr val="accent1">
            <a:shade val="50000"/>
            <a:hueOff val="222839"/>
            <a:satOff val="5970"/>
            <a:lumOff val="26302"/>
            <a:alphaOff val="0"/>
          </a:schemeClr>
        </a:solidFill>
        <a:ln w="12700" cap="flat" cmpd="sng" algn="ctr">
          <a:solidFill>
            <a:schemeClr val="accent1">
              <a:shade val="50000"/>
              <a:hueOff val="222839"/>
              <a:satOff val="5970"/>
              <a:lumOff val="263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54EE4-409A-4B78-9FED-74D8B0937CE1}">
      <dsp:nvSpPr>
        <dsp:cNvPr id="0" name=""/>
        <dsp:cNvSpPr/>
      </dsp:nvSpPr>
      <dsp:spPr>
        <a:xfrm>
          <a:off x="1584041" y="135880"/>
          <a:ext cx="48392" cy="48392"/>
        </a:xfrm>
        <a:prstGeom prst="ellipse">
          <a:avLst/>
        </a:prstGeom>
        <a:solidFill>
          <a:schemeClr val="accent1">
            <a:shade val="50000"/>
            <a:hueOff val="167129"/>
            <a:satOff val="4478"/>
            <a:lumOff val="19726"/>
            <a:alphaOff val="0"/>
          </a:schemeClr>
        </a:solidFill>
        <a:ln w="12700" cap="flat" cmpd="sng" algn="ctr">
          <a:solidFill>
            <a:schemeClr val="accent1">
              <a:shade val="50000"/>
              <a:hueOff val="167129"/>
              <a:satOff val="4478"/>
              <a:lumOff val="19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95452-ECFF-4750-BC9B-2C7AF6B82551}">
      <dsp:nvSpPr>
        <dsp:cNvPr id="0" name=""/>
        <dsp:cNvSpPr/>
      </dsp:nvSpPr>
      <dsp:spPr>
        <a:xfrm>
          <a:off x="1449509" y="140494"/>
          <a:ext cx="48392" cy="48392"/>
        </a:xfrm>
        <a:prstGeom prst="ellipse">
          <a:avLst/>
        </a:prstGeom>
        <a:solidFill>
          <a:schemeClr val="accent1">
            <a:shade val="50000"/>
            <a:hueOff val="111419"/>
            <a:satOff val="2985"/>
            <a:lumOff val="13151"/>
            <a:alphaOff val="0"/>
          </a:schemeClr>
        </a:solidFill>
        <a:ln w="12700" cap="flat" cmpd="sng" algn="ctr">
          <a:solidFill>
            <a:schemeClr val="accent1">
              <a:shade val="50000"/>
              <a:hueOff val="111419"/>
              <a:satOff val="2985"/>
              <a:lumOff val="131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DE9D4-7D26-4B12-8E2D-ADBA69C6CBC9}">
      <dsp:nvSpPr>
        <dsp:cNvPr id="0" name=""/>
        <dsp:cNvSpPr/>
      </dsp:nvSpPr>
      <dsp:spPr>
        <a:xfrm>
          <a:off x="1449509" y="230711"/>
          <a:ext cx="48392" cy="48392"/>
        </a:xfrm>
        <a:prstGeom prst="ellipse">
          <a:avLst/>
        </a:prstGeom>
        <a:solidFill>
          <a:schemeClr val="accent1">
            <a:shade val="50000"/>
            <a:hueOff val="55710"/>
            <a:satOff val="1493"/>
            <a:lumOff val="6576"/>
            <a:alphaOff val="0"/>
          </a:schemeClr>
        </a:solidFill>
        <a:ln w="12700" cap="flat" cmpd="sng" algn="ctr">
          <a:solidFill>
            <a:schemeClr val="accent1">
              <a:shade val="50000"/>
              <a:hueOff val="55710"/>
              <a:satOff val="1493"/>
              <a:lumOff val="65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B2716-47DB-4950-B59B-66E4823AD6D6}">
      <dsp:nvSpPr>
        <dsp:cNvPr id="0" name=""/>
        <dsp:cNvSpPr/>
      </dsp:nvSpPr>
      <dsp:spPr>
        <a:xfrm>
          <a:off x="517222" y="1498473"/>
          <a:ext cx="1043832" cy="279879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44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统计分析</a:t>
          </a:r>
        </a:p>
      </dsp:txBody>
      <dsp:txXfrm>
        <a:off x="530885" y="1512136"/>
        <a:ext cx="1016506" cy="252553"/>
      </dsp:txXfrm>
    </dsp:sp>
    <dsp:sp modelId="{85A4AB6B-FD85-444B-854F-D3329169DC3B}">
      <dsp:nvSpPr>
        <dsp:cNvPr id="0" name=""/>
        <dsp:cNvSpPr/>
      </dsp:nvSpPr>
      <dsp:spPr>
        <a:xfrm>
          <a:off x="227833" y="1224062"/>
          <a:ext cx="483927" cy="48389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5D748-B90A-44BE-A45E-37916AB021F9}">
      <dsp:nvSpPr>
        <dsp:cNvPr id="0" name=""/>
        <dsp:cNvSpPr/>
      </dsp:nvSpPr>
      <dsp:spPr>
        <a:xfrm>
          <a:off x="1188672" y="1135040"/>
          <a:ext cx="1043832" cy="279879"/>
        </a:xfrm>
        <a:prstGeom prst="roundRect">
          <a:avLst/>
        </a:prstGeom>
        <a:solidFill>
          <a:schemeClr val="accent1">
            <a:shade val="50000"/>
            <a:hueOff val="222839"/>
            <a:satOff val="5970"/>
            <a:lumOff val="263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44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指标应用</a:t>
          </a:r>
        </a:p>
      </dsp:txBody>
      <dsp:txXfrm>
        <a:off x="1202335" y="1148703"/>
        <a:ext cx="1016506" cy="252553"/>
      </dsp:txXfrm>
    </dsp:sp>
    <dsp:sp modelId="{ACB79306-1BAD-4C3B-A612-6D306A961446}">
      <dsp:nvSpPr>
        <dsp:cNvPr id="0" name=""/>
        <dsp:cNvSpPr/>
      </dsp:nvSpPr>
      <dsp:spPr>
        <a:xfrm>
          <a:off x="899283" y="860629"/>
          <a:ext cx="483927" cy="483893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050DAC-F21F-4E0F-9926-C1BD54872180}">
      <dsp:nvSpPr>
        <dsp:cNvPr id="0" name=""/>
        <dsp:cNvSpPr/>
      </dsp:nvSpPr>
      <dsp:spPr>
        <a:xfrm>
          <a:off x="1496934" y="583825"/>
          <a:ext cx="1043832" cy="279879"/>
        </a:xfrm>
        <a:prstGeom prst="roundRect">
          <a:avLst/>
        </a:prstGeom>
        <a:solidFill>
          <a:schemeClr val="accent1">
            <a:shade val="50000"/>
            <a:hueOff val="222839"/>
            <a:satOff val="5970"/>
            <a:lumOff val="263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44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可视化展示</a:t>
          </a:r>
        </a:p>
      </dsp:txBody>
      <dsp:txXfrm>
        <a:off x="1510597" y="597488"/>
        <a:ext cx="1016506" cy="252553"/>
      </dsp:txXfrm>
    </dsp:sp>
    <dsp:sp modelId="{3171E7C3-7DCE-41D1-9D0C-29220360D5BF}">
      <dsp:nvSpPr>
        <dsp:cNvPr id="0" name=""/>
        <dsp:cNvSpPr/>
      </dsp:nvSpPr>
      <dsp:spPr>
        <a:xfrm>
          <a:off x="1207545" y="309414"/>
          <a:ext cx="483927" cy="4838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DF18B-8EB3-4921-A883-342E77715DBC}">
      <dsp:nvSpPr>
        <dsp:cNvPr id="0" name=""/>
        <dsp:cNvSpPr/>
      </dsp:nvSpPr>
      <dsp:spPr>
        <a:xfrm>
          <a:off x="717104" y="55014"/>
          <a:ext cx="1207526" cy="12075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主题数据库</a:t>
          </a:r>
        </a:p>
      </dsp:txBody>
      <dsp:txXfrm>
        <a:off x="893942" y="231848"/>
        <a:ext cx="853850" cy="853832"/>
      </dsp:txXfrm>
    </dsp:sp>
    <dsp:sp modelId="{68586D89-BFDD-40FC-B2DD-CA644F9EC8DB}">
      <dsp:nvSpPr>
        <dsp:cNvPr id="0" name=""/>
        <dsp:cNvSpPr/>
      </dsp:nvSpPr>
      <dsp:spPr>
        <a:xfrm>
          <a:off x="1406093" y="0"/>
          <a:ext cx="134294" cy="1342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3BE49A-D2AA-4EB2-9352-8182E32BA1BA}">
      <dsp:nvSpPr>
        <dsp:cNvPr id="0" name=""/>
        <dsp:cNvSpPr/>
      </dsp:nvSpPr>
      <dsp:spPr>
        <a:xfrm>
          <a:off x="1088098" y="1172799"/>
          <a:ext cx="97239" cy="97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C51F6-BB99-4D39-A522-D552F3001F33}">
      <dsp:nvSpPr>
        <dsp:cNvPr id="0" name=""/>
        <dsp:cNvSpPr/>
      </dsp:nvSpPr>
      <dsp:spPr>
        <a:xfrm>
          <a:off x="2002333" y="545068"/>
          <a:ext cx="97239" cy="97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82EC1-6D3B-4C6B-8C7C-A70BDE29B9FC}">
      <dsp:nvSpPr>
        <dsp:cNvPr id="0" name=""/>
        <dsp:cNvSpPr/>
      </dsp:nvSpPr>
      <dsp:spPr>
        <a:xfrm>
          <a:off x="1537018" y="1276339"/>
          <a:ext cx="134294" cy="1342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6710E3-30DD-45D6-AFA6-BCF9C4F9EAC6}">
      <dsp:nvSpPr>
        <dsp:cNvPr id="0" name=""/>
        <dsp:cNvSpPr/>
      </dsp:nvSpPr>
      <dsp:spPr>
        <a:xfrm>
          <a:off x="1115720" y="190858"/>
          <a:ext cx="97239" cy="97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5BB62-BC12-40B5-8931-1E4871E21C74}">
      <dsp:nvSpPr>
        <dsp:cNvPr id="0" name=""/>
        <dsp:cNvSpPr/>
      </dsp:nvSpPr>
      <dsp:spPr>
        <a:xfrm>
          <a:off x="809179" y="747634"/>
          <a:ext cx="97239" cy="97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806A1F-D4DF-4397-A872-E7A183C1C595}">
      <dsp:nvSpPr>
        <dsp:cNvPr id="0" name=""/>
        <dsp:cNvSpPr/>
      </dsp:nvSpPr>
      <dsp:spPr>
        <a:xfrm>
          <a:off x="339822" y="272957"/>
          <a:ext cx="490915" cy="490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设备生产记录</a:t>
          </a:r>
        </a:p>
      </dsp:txBody>
      <dsp:txXfrm>
        <a:off x="411715" y="344827"/>
        <a:ext cx="347129" cy="347018"/>
      </dsp:txXfrm>
    </dsp:sp>
    <dsp:sp modelId="{863DDD41-F54F-4E28-A082-65D9D8348639}">
      <dsp:nvSpPr>
        <dsp:cNvPr id="0" name=""/>
        <dsp:cNvSpPr/>
      </dsp:nvSpPr>
      <dsp:spPr>
        <a:xfrm>
          <a:off x="1270226" y="195090"/>
          <a:ext cx="134294" cy="1342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EB876-8A8C-475D-8A28-BBE09FCBDF35}">
      <dsp:nvSpPr>
        <dsp:cNvPr id="0" name=""/>
        <dsp:cNvSpPr/>
      </dsp:nvSpPr>
      <dsp:spPr>
        <a:xfrm>
          <a:off x="385859" y="907600"/>
          <a:ext cx="242762" cy="242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EA9B7-FEC8-4F83-A47A-5E1C248B5D8E}">
      <dsp:nvSpPr>
        <dsp:cNvPr id="0" name=""/>
        <dsp:cNvSpPr/>
      </dsp:nvSpPr>
      <dsp:spPr>
        <a:xfrm>
          <a:off x="2048370" y="42036"/>
          <a:ext cx="490915" cy="490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设备维修记录</a:t>
          </a:r>
        </a:p>
      </dsp:txBody>
      <dsp:txXfrm>
        <a:off x="2120263" y="113906"/>
        <a:ext cx="347129" cy="347018"/>
      </dsp:txXfrm>
    </dsp:sp>
    <dsp:sp modelId="{B4884733-A5BF-40CD-900A-7601203C914F}">
      <dsp:nvSpPr>
        <dsp:cNvPr id="0" name=""/>
        <dsp:cNvSpPr/>
      </dsp:nvSpPr>
      <dsp:spPr>
        <a:xfrm>
          <a:off x="1829412" y="380870"/>
          <a:ext cx="134294" cy="1342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5C7F3-2A03-40A9-BB29-C7792BDBE1F9}">
      <dsp:nvSpPr>
        <dsp:cNvPr id="0" name=""/>
        <dsp:cNvSpPr/>
      </dsp:nvSpPr>
      <dsp:spPr>
        <a:xfrm>
          <a:off x="293560" y="1196498"/>
          <a:ext cx="97239" cy="97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46CF1C-67D0-4ACE-AAF9-3331F57479AD}">
      <dsp:nvSpPr>
        <dsp:cNvPr id="0" name=""/>
        <dsp:cNvSpPr/>
      </dsp:nvSpPr>
      <dsp:spPr>
        <a:xfrm>
          <a:off x="1263264" y="1057974"/>
          <a:ext cx="97239" cy="97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A867B-5FE3-489A-9338-EAC0915ABADA}">
      <dsp:nvSpPr>
        <dsp:cNvPr id="0" name=""/>
        <dsp:cNvSpPr/>
      </dsp:nvSpPr>
      <dsp:spPr>
        <a:xfrm>
          <a:off x="0" y="747"/>
          <a:ext cx="2026023" cy="31002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生产类</a:t>
          </a:r>
        </a:p>
      </dsp:txBody>
      <dsp:txXfrm>
        <a:off x="15134" y="15881"/>
        <a:ext cx="1995755" cy="279758"/>
      </dsp:txXfrm>
    </dsp:sp>
    <dsp:sp modelId="{57FC648B-507E-4A59-BD10-529C2BD75DCF}">
      <dsp:nvSpPr>
        <dsp:cNvPr id="0" name=""/>
        <dsp:cNvSpPr/>
      </dsp:nvSpPr>
      <dsp:spPr>
        <a:xfrm>
          <a:off x="0" y="310774"/>
          <a:ext cx="2026023" cy="39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26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900" b="0" kern="1200" cap="none" spc="0" dirty="0">
              <a:ln w="0"/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设备综合效率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900" b="0" kern="1200" cap="none" spc="0" dirty="0">
              <a:ln w="0"/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设备生产率</a:t>
          </a:r>
        </a:p>
      </dsp:txBody>
      <dsp:txXfrm>
        <a:off x="0" y="310774"/>
        <a:ext cx="2026023" cy="394541"/>
      </dsp:txXfrm>
    </dsp:sp>
    <dsp:sp modelId="{F3B64AAC-8ED5-4550-8444-80EB6C5B644A}">
      <dsp:nvSpPr>
        <dsp:cNvPr id="0" name=""/>
        <dsp:cNvSpPr/>
      </dsp:nvSpPr>
      <dsp:spPr>
        <a:xfrm>
          <a:off x="0" y="705316"/>
          <a:ext cx="2026023" cy="31002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维护类</a:t>
          </a:r>
        </a:p>
      </dsp:txBody>
      <dsp:txXfrm>
        <a:off x="15134" y="720450"/>
        <a:ext cx="1995755" cy="279758"/>
      </dsp:txXfrm>
    </dsp:sp>
    <dsp:sp modelId="{D14D258A-38E4-4594-B128-C18D2449D012}">
      <dsp:nvSpPr>
        <dsp:cNvPr id="0" name=""/>
        <dsp:cNvSpPr/>
      </dsp:nvSpPr>
      <dsp:spPr>
        <a:xfrm>
          <a:off x="0" y="1015342"/>
          <a:ext cx="2026023" cy="39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26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900" b="0" kern="1200" cap="none" spc="0" dirty="0">
              <a:ln w="0"/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设备完好率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900" b="0" kern="1200" cap="none" spc="0" dirty="0">
              <a:ln w="0"/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设备维修率</a:t>
          </a:r>
        </a:p>
      </dsp:txBody>
      <dsp:txXfrm>
        <a:off x="0" y="1015342"/>
        <a:ext cx="2026023" cy="39454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EFA2D-13DD-4F25-A28C-CB8E46A9C309}">
      <dsp:nvSpPr>
        <dsp:cNvPr id="0" name=""/>
        <dsp:cNvSpPr/>
      </dsp:nvSpPr>
      <dsp:spPr>
        <a:xfrm rot="10800000">
          <a:off x="580866" y="224"/>
          <a:ext cx="1764926" cy="54526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448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指标计算</a:t>
          </a:r>
        </a:p>
      </dsp:txBody>
      <dsp:txXfrm rot="10800000">
        <a:off x="717183" y="224"/>
        <a:ext cx="1628609" cy="545267"/>
      </dsp:txXfrm>
    </dsp:sp>
    <dsp:sp modelId="{90910B40-BA66-40D1-8F8E-2DD51BA01E3E}">
      <dsp:nvSpPr>
        <dsp:cNvPr id="0" name=""/>
        <dsp:cNvSpPr/>
      </dsp:nvSpPr>
      <dsp:spPr>
        <a:xfrm>
          <a:off x="308232" y="224"/>
          <a:ext cx="545267" cy="54526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469ECE-417C-4FF9-A939-0509A0B3B091}">
      <dsp:nvSpPr>
        <dsp:cNvPr id="0" name=""/>
        <dsp:cNvSpPr/>
      </dsp:nvSpPr>
      <dsp:spPr>
        <a:xfrm rot="10800000">
          <a:off x="580866" y="708258"/>
          <a:ext cx="1764926" cy="54526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448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对比分析</a:t>
          </a:r>
        </a:p>
      </dsp:txBody>
      <dsp:txXfrm rot="10800000">
        <a:off x="717183" y="708258"/>
        <a:ext cx="1628609" cy="545267"/>
      </dsp:txXfrm>
    </dsp:sp>
    <dsp:sp modelId="{D0B96084-640F-4C07-AE16-6988CE88E839}">
      <dsp:nvSpPr>
        <dsp:cNvPr id="0" name=""/>
        <dsp:cNvSpPr/>
      </dsp:nvSpPr>
      <dsp:spPr>
        <a:xfrm>
          <a:off x="308232" y="708258"/>
          <a:ext cx="545267" cy="5452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CFF638-CCA1-4474-82E2-22C9715B662E}">
      <dsp:nvSpPr>
        <dsp:cNvPr id="0" name=""/>
        <dsp:cNvSpPr/>
      </dsp:nvSpPr>
      <dsp:spPr>
        <a:xfrm>
          <a:off x="806878" y="0"/>
          <a:ext cx="2533593" cy="2533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936392-83DA-4CE9-839C-717125C24E9C}">
      <dsp:nvSpPr>
        <dsp:cNvPr id="0" name=""/>
        <dsp:cNvSpPr/>
      </dsp:nvSpPr>
      <dsp:spPr>
        <a:xfrm>
          <a:off x="2073675" y="253606"/>
          <a:ext cx="1646835" cy="45030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综合评分</a:t>
          </a:r>
        </a:p>
      </dsp:txBody>
      <dsp:txXfrm>
        <a:off x="2095657" y="275588"/>
        <a:ext cx="1602871" cy="406342"/>
      </dsp:txXfrm>
    </dsp:sp>
    <dsp:sp modelId="{9DEBF10B-9E66-409E-8C00-09F868793490}">
      <dsp:nvSpPr>
        <dsp:cNvPr id="0" name=""/>
        <dsp:cNvSpPr/>
      </dsp:nvSpPr>
      <dsp:spPr>
        <a:xfrm>
          <a:off x="2073675" y="760201"/>
          <a:ext cx="1646835" cy="45030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主题评分</a:t>
          </a:r>
        </a:p>
      </dsp:txBody>
      <dsp:txXfrm>
        <a:off x="2095657" y="782183"/>
        <a:ext cx="1602871" cy="406342"/>
      </dsp:txXfrm>
    </dsp:sp>
    <dsp:sp modelId="{96606A92-C6FD-45E7-A641-0D78D1754CE3}">
      <dsp:nvSpPr>
        <dsp:cNvPr id="0" name=""/>
        <dsp:cNvSpPr/>
      </dsp:nvSpPr>
      <dsp:spPr>
        <a:xfrm>
          <a:off x="2073675" y="1266796"/>
          <a:ext cx="1646835" cy="45030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显性指标</a:t>
          </a:r>
        </a:p>
      </dsp:txBody>
      <dsp:txXfrm>
        <a:off x="2095657" y="1288778"/>
        <a:ext cx="1602871" cy="406342"/>
      </dsp:txXfrm>
    </dsp:sp>
    <dsp:sp modelId="{08C46605-0484-411C-AC4D-2B7685CBAA21}">
      <dsp:nvSpPr>
        <dsp:cNvPr id="0" name=""/>
        <dsp:cNvSpPr/>
      </dsp:nvSpPr>
      <dsp:spPr>
        <a:xfrm>
          <a:off x="2073675" y="1773391"/>
          <a:ext cx="1646835" cy="45030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基础指标</a:t>
          </a:r>
        </a:p>
      </dsp:txBody>
      <dsp:txXfrm>
        <a:off x="2095657" y="1795373"/>
        <a:ext cx="1602871" cy="40634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89811-7519-497E-955F-F60CD3B67A1B}">
      <dsp:nvSpPr>
        <dsp:cNvPr id="0" name=""/>
        <dsp:cNvSpPr/>
      </dsp:nvSpPr>
      <dsp:spPr>
        <a:xfrm>
          <a:off x="3174007" y="3160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/>
            <a:t>成本</a:t>
          </a:r>
        </a:p>
      </dsp:txBody>
      <dsp:txXfrm>
        <a:off x="3230487" y="59640"/>
        <a:ext cx="1667024" cy="1044029"/>
      </dsp:txXfrm>
    </dsp:sp>
    <dsp:sp modelId="{36266289-112E-401C-807C-98473B7B1FA7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212328" y="183458"/>
              </a:moveTo>
              <a:arcTo wR="2310126" hR="2310126" stAng="17579295" swAng="195999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0E55CA-469A-424F-A115-9EDD418AC713}">
      <dsp:nvSpPr>
        <dsp:cNvPr id="0" name=""/>
        <dsp:cNvSpPr/>
      </dsp:nvSpPr>
      <dsp:spPr>
        <a:xfrm>
          <a:off x="5371068" y="15994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/>
            <a:t>质量</a:t>
          </a:r>
        </a:p>
      </dsp:txBody>
      <dsp:txXfrm>
        <a:off x="5427548" y="1655898"/>
        <a:ext cx="1667024" cy="1044029"/>
      </dsp:txXfrm>
    </dsp:sp>
    <dsp:sp modelId="{B48085A8-4EC2-47BA-A533-9D83D8299DBF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617101" y="2189512"/>
              </a:moveTo>
              <a:arcTo wR="2310126" hR="2310126" stAng="21420430" swAng="219511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427D7C-917B-4D41-9E8D-9175307933C1}">
      <dsp:nvSpPr>
        <dsp:cNvPr id="0" name=""/>
        <dsp:cNvSpPr/>
      </dsp:nvSpPr>
      <dsp:spPr>
        <a:xfrm>
          <a:off x="4531865" y="41822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/>
            <a:t>设备</a:t>
          </a:r>
        </a:p>
      </dsp:txBody>
      <dsp:txXfrm>
        <a:off x="4588345" y="4238698"/>
        <a:ext cx="1667024" cy="1044029"/>
      </dsp:txXfrm>
    </dsp:sp>
    <dsp:sp modelId="{38C33BD6-C06D-41EB-8CAE-2CDE9CDC3C2E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768824" y="4574254"/>
              </a:moveTo>
              <a:arcTo wR="2310126" hR="2310126" stAng="4712834" swAng="137433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459BFB-0998-4DF6-B127-2813D9BD2C30}">
      <dsp:nvSpPr>
        <dsp:cNvPr id="0" name=""/>
        <dsp:cNvSpPr/>
      </dsp:nvSpPr>
      <dsp:spPr>
        <a:xfrm>
          <a:off x="1816149" y="41822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/>
            <a:t>安全</a:t>
          </a:r>
        </a:p>
      </dsp:txBody>
      <dsp:txXfrm>
        <a:off x="1872629" y="4238698"/>
        <a:ext cx="1667024" cy="1044029"/>
      </dsp:txXfrm>
    </dsp:sp>
    <dsp:sp modelId="{C17197A8-E9C1-46B9-8830-60C966EA8407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85803" y="3588275"/>
              </a:moveTo>
              <a:arcTo wR="2310126" hR="2310126" stAng="8784456" swAng="219511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C5867-29C9-4E88-86E5-FDA386F4246B}">
      <dsp:nvSpPr>
        <dsp:cNvPr id="0" name=""/>
        <dsp:cNvSpPr/>
      </dsp:nvSpPr>
      <dsp:spPr>
        <a:xfrm>
          <a:off x="976947" y="15994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/>
            <a:t>销售</a:t>
          </a:r>
        </a:p>
      </dsp:txBody>
      <dsp:txXfrm>
        <a:off x="1033427" y="1655898"/>
        <a:ext cx="1667024" cy="1044029"/>
      </dsp:txXfrm>
    </dsp:sp>
    <dsp:sp modelId="{2DA6240B-D92B-4EE8-89BF-ECDB1FDF805B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02763" y="1006803"/>
              </a:moveTo>
              <a:arcTo wR="2310126" hR="2310126" stAng="12860714" swAng="195999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744C58-DCF3-4F37-B3CC-726AC2C54B9E}">
      <dsp:nvSpPr>
        <dsp:cNvPr id="0" name=""/>
        <dsp:cNvSpPr/>
      </dsp:nvSpPr>
      <dsp:spPr>
        <a:xfrm rot="5400000">
          <a:off x="2351651" y="1271326"/>
          <a:ext cx="1124378" cy="128006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24BC0-1963-4299-9027-E5F5A3994AF3}">
      <dsp:nvSpPr>
        <dsp:cNvPr id="0" name=""/>
        <dsp:cNvSpPr/>
      </dsp:nvSpPr>
      <dsp:spPr>
        <a:xfrm>
          <a:off x="2053759" y="24930"/>
          <a:ext cx="1892792" cy="13248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显性指标折算</a:t>
          </a:r>
        </a:p>
      </dsp:txBody>
      <dsp:txXfrm>
        <a:off x="2118447" y="89618"/>
        <a:ext cx="1763416" cy="1195517"/>
      </dsp:txXfrm>
    </dsp:sp>
    <dsp:sp modelId="{79EF9338-1FEE-4C64-81E0-6FA6B728E603}">
      <dsp:nvSpPr>
        <dsp:cNvPr id="0" name=""/>
        <dsp:cNvSpPr/>
      </dsp:nvSpPr>
      <dsp:spPr>
        <a:xfrm>
          <a:off x="3946551" y="151288"/>
          <a:ext cx="1376636" cy="1070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自定义指标和计算方法</a:t>
          </a:r>
        </a:p>
      </dsp:txBody>
      <dsp:txXfrm>
        <a:off x="3946551" y="151288"/>
        <a:ext cx="1376636" cy="1070837"/>
      </dsp:txXfrm>
    </dsp:sp>
    <dsp:sp modelId="{24BDE2E5-ECA5-4549-8E6C-0BAF0524E869}">
      <dsp:nvSpPr>
        <dsp:cNvPr id="0" name=""/>
        <dsp:cNvSpPr/>
      </dsp:nvSpPr>
      <dsp:spPr>
        <a:xfrm rot="5400000">
          <a:off x="3920977" y="2759619"/>
          <a:ext cx="1124378" cy="128006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EED77-3169-4881-A97B-83EC186D58CE}">
      <dsp:nvSpPr>
        <dsp:cNvPr id="0" name=""/>
        <dsp:cNvSpPr/>
      </dsp:nvSpPr>
      <dsp:spPr>
        <a:xfrm>
          <a:off x="3623085" y="1513222"/>
          <a:ext cx="1892792" cy="13248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主题评分评定</a:t>
          </a:r>
        </a:p>
      </dsp:txBody>
      <dsp:txXfrm>
        <a:off x="3687773" y="1577910"/>
        <a:ext cx="1763416" cy="1195517"/>
      </dsp:txXfrm>
    </dsp:sp>
    <dsp:sp modelId="{0AA058A3-9F69-4973-A462-E1B28D5BADCD}">
      <dsp:nvSpPr>
        <dsp:cNvPr id="0" name=""/>
        <dsp:cNvSpPr/>
      </dsp:nvSpPr>
      <dsp:spPr>
        <a:xfrm>
          <a:off x="5515877" y="1639581"/>
          <a:ext cx="1376636" cy="1070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自定义计算方法</a:t>
          </a:r>
        </a:p>
      </dsp:txBody>
      <dsp:txXfrm>
        <a:off x="5515877" y="1639581"/>
        <a:ext cx="1376636" cy="1070837"/>
      </dsp:txXfrm>
    </dsp:sp>
    <dsp:sp modelId="{0660B63A-4B04-461D-BAA4-ABA86428FA36}">
      <dsp:nvSpPr>
        <dsp:cNvPr id="0" name=""/>
        <dsp:cNvSpPr/>
      </dsp:nvSpPr>
      <dsp:spPr>
        <a:xfrm>
          <a:off x="5192411" y="3001514"/>
          <a:ext cx="1892792" cy="13248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综合评分评估</a:t>
          </a:r>
        </a:p>
      </dsp:txBody>
      <dsp:txXfrm>
        <a:off x="5257099" y="3066202"/>
        <a:ext cx="1763416" cy="1195517"/>
      </dsp:txXfrm>
    </dsp:sp>
    <dsp:sp modelId="{3E7BE238-EB65-43A7-807C-59BD73DEE4C0}">
      <dsp:nvSpPr>
        <dsp:cNvPr id="0" name=""/>
        <dsp:cNvSpPr/>
      </dsp:nvSpPr>
      <dsp:spPr>
        <a:xfrm>
          <a:off x="7085203" y="3127873"/>
          <a:ext cx="1376636" cy="1070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自定义计算方法</a:t>
          </a:r>
        </a:p>
      </dsp:txBody>
      <dsp:txXfrm>
        <a:off x="7085203" y="3127873"/>
        <a:ext cx="1376636" cy="107083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63F18-A38D-4828-8DD6-06199F30B474}">
      <dsp:nvSpPr>
        <dsp:cNvPr id="0" name=""/>
        <dsp:cNvSpPr/>
      </dsp:nvSpPr>
      <dsp:spPr>
        <a:xfrm>
          <a:off x="1015999" y="1070223"/>
          <a:ext cx="6096000" cy="3278220"/>
        </a:xfrm>
        <a:prstGeom prst="round2DiagRect">
          <a:avLst>
            <a:gd name="adj1" fmla="val 0"/>
            <a:gd name="adj2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73979-BD01-4929-ABD6-255A1BBDE31F}">
      <dsp:nvSpPr>
        <dsp:cNvPr id="0" name=""/>
        <dsp:cNvSpPr/>
      </dsp:nvSpPr>
      <dsp:spPr>
        <a:xfrm>
          <a:off x="4063999" y="1417913"/>
          <a:ext cx="812" cy="258284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1E8C9-A9C7-4A63-A30C-94B6103999EA}">
      <dsp:nvSpPr>
        <dsp:cNvPr id="0" name=""/>
        <dsp:cNvSpPr/>
      </dsp:nvSpPr>
      <dsp:spPr>
        <a:xfrm>
          <a:off x="1219199" y="1318573"/>
          <a:ext cx="2641600" cy="278152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当前绩效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主题评分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显性指标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基础指标</a:t>
          </a:r>
        </a:p>
      </dsp:txBody>
      <dsp:txXfrm>
        <a:off x="1219199" y="1318573"/>
        <a:ext cx="2641600" cy="2781520"/>
      </dsp:txXfrm>
    </dsp:sp>
    <dsp:sp modelId="{E3454AE5-AB94-4FDF-9E9D-4D3378BCE9BA}">
      <dsp:nvSpPr>
        <dsp:cNvPr id="0" name=""/>
        <dsp:cNvSpPr/>
      </dsp:nvSpPr>
      <dsp:spPr>
        <a:xfrm>
          <a:off x="4267199" y="1318573"/>
          <a:ext cx="2641600" cy="278152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目标绩效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主题评分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显性指标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基础指标</a:t>
          </a:r>
        </a:p>
      </dsp:txBody>
      <dsp:txXfrm>
        <a:off x="4267199" y="1318573"/>
        <a:ext cx="2641600" cy="2781520"/>
      </dsp:txXfrm>
    </dsp:sp>
    <dsp:sp modelId="{670F41C2-7256-4903-94D1-85F3D7B2F511}">
      <dsp:nvSpPr>
        <dsp:cNvPr id="0" name=""/>
        <dsp:cNvSpPr/>
      </dsp:nvSpPr>
      <dsp:spPr>
        <a:xfrm rot="16200000">
          <a:off x="-1280120" y="1505953"/>
          <a:ext cx="3576240" cy="1016000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绩效评定</a:t>
          </a:r>
        </a:p>
      </dsp:txBody>
      <dsp:txXfrm>
        <a:off x="-1126567" y="1914370"/>
        <a:ext cx="3269135" cy="506272"/>
      </dsp:txXfrm>
    </dsp:sp>
    <dsp:sp modelId="{30B961EC-9ECB-412B-9A08-813CA3A32430}">
      <dsp:nvSpPr>
        <dsp:cNvPr id="0" name=""/>
        <dsp:cNvSpPr/>
      </dsp:nvSpPr>
      <dsp:spPr>
        <a:xfrm rot="5400000">
          <a:off x="5831879" y="2896713"/>
          <a:ext cx="3576240" cy="1016000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KPI</a:t>
          </a:r>
          <a:r>
            <a:rPr lang="zh-CN" altLang="en-US" sz="2200" kern="1200" dirty="0"/>
            <a:t>指标优化</a:t>
          </a:r>
        </a:p>
      </dsp:txBody>
      <dsp:txXfrm>
        <a:off x="5985432" y="2998025"/>
        <a:ext cx="3269135" cy="50627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FAFA1-6EA8-4FC8-9BC9-44271590410F}">
      <dsp:nvSpPr>
        <dsp:cNvPr id="0" name=""/>
        <dsp:cNvSpPr/>
      </dsp:nvSpPr>
      <dsp:spPr>
        <a:xfrm>
          <a:off x="6456084" y="3262482"/>
          <a:ext cx="91440" cy="6077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077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7065D4-A215-4E33-8268-656136A1A626}">
      <dsp:nvSpPr>
        <dsp:cNvPr id="0" name=""/>
        <dsp:cNvSpPr/>
      </dsp:nvSpPr>
      <dsp:spPr>
        <a:xfrm>
          <a:off x="4586386" y="1327910"/>
          <a:ext cx="1915417" cy="6077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136"/>
              </a:lnTo>
              <a:lnTo>
                <a:pt x="1915417" y="414136"/>
              </a:lnTo>
              <a:lnTo>
                <a:pt x="1915417" y="6077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691519-4D60-4D07-A202-1B312794FF25}">
      <dsp:nvSpPr>
        <dsp:cNvPr id="0" name=""/>
        <dsp:cNvSpPr/>
      </dsp:nvSpPr>
      <dsp:spPr>
        <a:xfrm>
          <a:off x="2670968" y="3262482"/>
          <a:ext cx="1276945" cy="6077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136"/>
              </a:lnTo>
              <a:lnTo>
                <a:pt x="1276945" y="414136"/>
              </a:lnTo>
              <a:lnTo>
                <a:pt x="1276945" y="6077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82E14E-58F3-45DA-8A32-DBE4208DE1EB}">
      <dsp:nvSpPr>
        <dsp:cNvPr id="0" name=""/>
        <dsp:cNvSpPr/>
      </dsp:nvSpPr>
      <dsp:spPr>
        <a:xfrm>
          <a:off x="1394023" y="3262482"/>
          <a:ext cx="1276945" cy="607709"/>
        </a:xfrm>
        <a:custGeom>
          <a:avLst/>
          <a:gdLst/>
          <a:ahLst/>
          <a:cxnLst/>
          <a:rect l="0" t="0" r="0" b="0"/>
          <a:pathLst>
            <a:path>
              <a:moveTo>
                <a:pt x="1276945" y="0"/>
              </a:moveTo>
              <a:lnTo>
                <a:pt x="1276945" y="414136"/>
              </a:lnTo>
              <a:lnTo>
                <a:pt x="0" y="414136"/>
              </a:lnTo>
              <a:lnTo>
                <a:pt x="0" y="6077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8E139-0C0C-4E6F-BA5C-BDB158A799DE}">
      <dsp:nvSpPr>
        <dsp:cNvPr id="0" name=""/>
        <dsp:cNvSpPr/>
      </dsp:nvSpPr>
      <dsp:spPr>
        <a:xfrm>
          <a:off x="2670968" y="1327910"/>
          <a:ext cx="1915417" cy="607709"/>
        </a:xfrm>
        <a:custGeom>
          <a:avLst/>
          <a:gdLst/>
          <a:ahLst/>
          <a:cxnLst/>
          <a:rect l="0" t="0" r="0" b="0"/>
          <a:pathLst>
            <a:path>
              <a:moveTo>
                <a:pt x="1915417" y="0"/>
              </a:moveTo>
              <a:lnTo>
                <a:pt x="1915417" y="414136"/>
              </a:lnTo>
              <a:lnTo>
                <a:pt x="0" y="414136"/>
              </a:lnTo>
              <a:lnTo>
                <a:pt x="0" y="6077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4D82FA-AF6C-422A-A470-82566F6E56A3}">
      <dsp:nvSpPr>
        <dsp:cNvPr id="0" name=""/>
        <dsp:cNvSpPr/>
      </dsp:nvSpPr>
      <dsp:spPr>
        <a:xfrm>
          <a:off x="3541613" y="1048"/>
          <a:ext cx="2089546" cy="13268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22C47-B6AA-491F-AD9C-F25FE889C66C}">
      <dsp:nvSpPr>
        <dsp:cNvPr id="0" name=""/>
        <dsp:cNvSpPr/>
      </dsp:nvSpPr>
      <dsp:spPr>
        <a:xfrm>
          <a:off x="3773785" y="221611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自定义模板</a:t>
          </a:r>
        </a:p>
      </dsp:txBody>
      <dsp:txXfrm>
        <a:off x="3812647" y="260473"/>
        <a:ext cx="2011822" cy="1249138"/>
      </dsp:txXfrm>
    </dsp:sp>
    <dsp:sp modelId="{03BBFA27-225B-4D38-9032-547C1476AB50}">
      <dsp:nvSpPr>
        <dsp:cNvPr id="0" name=""/>
        <dsp:cNvSpPr/>
      </dsp:nvSpPr>
      <dsp:spPr>
        <a:xfrm>
          <a:off x="1626195" y="1935620"/>
          <a:ext cx="2089546" cy="13268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247D1-9FDF-4E1D-8590-A5CBEB9F839E}">
      <dsp:nvSpPr>
        <dsp:cNvPr id="0" name=""/>
        <dsp:cNvSpPr/>
      </dsp:nvSpPr>
      <dsp:spPr>
        <a:xfrm>
          <a:off x="1858367" y="2156184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自定义</a:t>
          </a:r>
          <a:r>
            <a:rPr lang="en-US" altLang="zh-CN" sz="3300" kern="1200" dirty="0"/>
            <a:t>KPI</a:t>
          </a:r>
          <a:r>
            <a:rPr lang="zh-CN" altLang="en-US" sz="3300" kern="1200" dirty="0"/>
            <a:t>指标</a:t>
          </a:r>
        </a:p>
      </dsp:txBody>
      <dsp:txXfrm>
        <a:off x="1897229" y="2195046"/>
        <a:ext cx="2011822" cy="1249138"/>
      </dsp:txXfrm>
    </dsp:sp>
    <dsp:sp modelId="{5119EA37-384B-4A14-A8A0-A329C823A8E7}">
      <dsp:nvSpPr>
        <dsp:cNvPr id="0" name=""/>
        <dsp:cNvSpPr/>
      </dsp:nvSpPr>
      <dsp:spPr>
        <a:xfrm>
          <a:off x="349250" y="3870192"/>
          <a:ext cx="2089546" cy="13268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94D5D3-CF46-481B-A793-FA46F491A133}">
      <dsp:nvSpPr>
        <dsp:cNvPr id="0" name=""/>
        <dsp:cNvSpPr/>
      </dsp:nvSpPr>
      <dsp:spPr>
        <a:xfrm>
          <a:off x="581421" y="4090756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指标数据导入</a:t>
          </a:r>
        </a:p>
      </dsp:txBody>
      <dsp:txXfrm>
        <a:off x="620283" y="4129618"/>
        <a:ext cx="2011822" cy="1249138"/>
      </dsp:txXfrm>
    </dsp:sp>
    <dsp:sp modelId="{F07D6D28-C516-4584-906E-0EB658E6A6C0}">
      <dsp:nvSpPr>
        <dsp:cNvPr id="0" name=""/>
        <dsp:cNvSpPr/>
      </dsp:nvSpPr>
      <dsp:spPr>
        <a:xfrm>
          <a:off x="2903140" y="3870192"/>
          <a:ext cx="2089546" cy="13268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A0D0C-0123-4931-841A-2687C23A1C84}">
      <dsp:nvSpPr>
        <dsp:cNvPr id="0" name=""/>
        <dsp:cNvSpPr/>
      </dsp:nvSpPr>
      <dsp:spPr>
        <a:xfrm>
          <a:off x="3135312" y="4090756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指标数据导出</a:t>
          </a:r>
        </a:p>
      </dsp:txBody>
      <dsp:txXfrm>
        <a:off x="3174174" y="4129618"/>
        <a:ext cx="2011822" cy="1249138"/>
      </dsp:txXfrm>
    </dsp:sp>
    <dsp:sp modelId="{755C95DB-9F48-4669-A423-E7935ADDEC0D}">
      <dsp:nvSpPr>
        <dsp:cNvPr id="0" name=""/>
        <dsp:cNvSpPr/>
      </dsp:nvSpPr>
      <dsp:spPr>
        <a:xfrm>
          <a:off x="5457031" y="1935620"/>
          <a:ext cx="2089546" cy="13268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B7EFB-5CC3-4B04-A719-BDB6E5BFE5A9}">
      <dsp:nvSpPr>
        <dsp:cNvPr id="0" name=""/>
        <dsp:cNvSpPr/>
      </dsp:nvSpPr>
      <dsp:spPr>
        <a:xfrm>
          <a:off x="5689203" y="2156184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自定义计算方法</a:t>
          </a:r>
        </a:p>
      </dsp:txBody>
      <dsp:txXfrm>
        <a:off x="5728065" y="2195046"/>
        <a:ext cx="2011822" cy="1249138"/>
      </dsp:txXfrm>
    </dsp:sp>
    <dsp:sp modelId="{067214FD-3703-4E84-B36F-9680E3E8FFD1}">
      <dsp:nvSpPr>
        <dsp:cNvPr id="0" name=""/>
        <dsp:cNvSpPr/>
      </dsp:nvSpPr>
      <dsp:spPr>
        <a:xfrm>
          <a:off x="5457031" y="3870192"/>
          <a:ext cx="2089546" cy="13268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0074D-F011-4649-85BB-9402420FED67}">
      <dsp:nvSpPr>
        <dsp:cNvPr id="0" name=""/>
        <dsp:cNvSpPr/>
      </dsp:nvSpPr>
      <dsp:spPr>
        <a:xfrm>
          <a:off x="5689203" y="4090756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计算公式输入</a:t>
          </a:r>
        </a:p>
      </dsp:txBody>
      <dsp:txXfrm>
        <a:off x="5728065" y="4129618"/>
        <a:ext cx="2011822" cy="1249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07A662-0BDD-45AD-87A4-B4FE09341D20}">
      <dsp:nvSpPr>
        <dsp:cNvPr id="0" name=""/>
        <dsp:cNvSpPr/>
      </dsp:nvSpPr>
      <dsp:spPr>
        <a:xfrm>
          <a:off x="0" y="776"/>
          <a:ext cx="2514599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5F42FC1-9343-49B5-A00D-642B4F80B0F3}">
      <dsp:nvSpPr>
        <dsp:cNvPr id="0" name=""/>
        <dsp:cNvSpPr/>
      </dsp:nvSpPr>
      <dsp:spPr>
        <a:xfrm>
          <a:off x="0" y="776"/>
          <a:ext cx="502920" cy="1588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ts val="21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800" baseline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成本相关指标</a:t>
          </a:r>
        </a:p>
      </dsp:txBody>
      <dsp:txXfrm>
        <a:off x="0" y="776"/>
        <a:ext cx="502920" cy="1588845"/>
      </dsp:txXfrm>
    </dsp:sp>
    <dsp:sp modelId="{A8288C81-3845-4958-A215-F58EC7957B59}">
      <dsp:nvSpPr>
        <dsp:cNvPr id="0" name=""/>
        <dsp:cNvSpPr/>
      </dsp:nvSpPr>
      <dsp:spPr>
        <a:xfrm>
          <a:off x="540639" y="25602"/>
          <a:ext cx="1973961" cy="49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原料成本</a:t>
          </a:r>
        </a:p>
      </dsp:txBody>
      <dsp:txXfrm>
        <a:off x="540639" y="25602"/>
        <a:ext cx="1973961" cy="496514"/>
      </dsp:txXfrm>
    </dsp:sp>
    <dsp:sp modelId="{08D6D915-7CF6-47A6-B4E5-E648A01042A8}">
      <dsp:nvSpPr>
        <dsp:cNvPr id="0" name=""/>
        <dsp:cNvSpPr/>
      </dsp:nvSpPr>
      <dsp:spPr>
        <a:xfrm>
          <a:off x="502920" y="522116"/>
          <a:ext cx="2011680" cy="0"/>
        </a:xfrm>
        <a:prstGeom prst="line">
          <a:avLst/>
        </a:pr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4635411E-F785-48D9-9CC5-CD4E4A9277A7}">
      <dsp:nvSpPr>
        <dsp:cNvPr id="0" name=""/>
        <dsp:cNvSpPr/>
      </dsp:nvSpPr>
      <dsp:spPr>
        <a:xfrm>
          <a:off x="540639" y="546942"/>
          <a:ext cx="1973961" cy="49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制造成本</a:t>
          </a:r>
        </a:p>
      </dsp:txBody>
      <dsp:txXfrm>
        <a:off x="540639" y="546942"/>
        <a:ext cx="1973961" cy="496514"/>
      </dsp:txXfrm>
    </dsp:sp>
    <dsp:sp modelId="{8B6A3C51-245D-4496-B75E-8BB1082210D4}">
      <dsp:nvSpPr>
        <dsp:cNvPr id="0" name=""/>
        <dsp:cNvSpPr/>
      </dsp:nvSpPr>
      <dsp:spPr>
        <a:xfrm>
          <a:off x="502920" y="1043456"/>
          <a:ext cx="2011680" cy="0"/>
        </a:xfrm>
        <a:prstGeom prst="line">
          <a:avLst/>
        </a:pr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949FBF3A-74B3-4841-8F01-ECB4E480EDF1}">
      <dsp:nvSpPr>
        <dsp:cNvPr id="0" name=""/>
        <dsp:cNvSpPr/>
      </dsp:nvSpPr>
      <dsp:spPr>
        <a:xfrm>
          <a:off x="540639" y="1068282"/>
          <a:ext cx="1973961" cy="49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物流成本</a:t>
          </a:r>
        </a:p>
      </dsp:txBody>
      <dsp:txXfrm>
        <a:off x="540639" y="1068282"/>
        <a:ext cx="1973961" cy="496514"/>
      </dsp:txXfrm>
    </dsp:sp>
    <dsp:sp modelId="{C20C08C1-E866-46FD-945E-0520280E8CF5}">
      <dsp:nvSpPr>
        <dsp:cNvPr id="0" name=""/>
        <dsp:cNvSpPr/>
      </dsp:nvSpPr>
      <dsp:spPr>
        <a:xfrm>
          <a:off x="502920" y="1564796"/>
          <a:ext cx="2011680" cy="0"/>
        </a:xfrm>
        <a:prstGeom prst="line">
          <a:avLst/>
        </a:pr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78C8B-F127-4358-B4A3-32BA0CB3B5D2}">
      <dsp:nvSpPr>
        <dsp:cNvPr id="0" name=""/>
        <dsp:cNvSpPr/>
      </dsp:nvSpPr>
      <dsp:spPr>
        <a:xfrm>
          <a:off x="6108898" y="3214108"/>
          <a:ext cx="1008992" cy="928786"/>
        </a:xfrm>
        <a:custGeom>
          <a:avLst/>
          <a:gdLst/>
          <a:ahLst/>
          <a:cxnLst/>
          <a:rect l="0" t="0" r="0" b="0"/>
          <a:pathLst>
            <a:path>
              <a:moveTo>
                <a:pt x="1008992" y="0"/>
              </a:moveTo>
              <a:lnTo>
                <a:pt x="0" y="9287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E44E81-324A-4CD1-9599-FCC8A679E5A3}">
      <dsp:nvSpPr>
        <dsp:cNvPr id="0" name=""/>
        <dsp:cNvSpPr/>
      </dsp:nvSpPr>
      <dsp:spPr>
        <a:xfrm>
          <a:off x="4674778" y="1780546"/>
          <a:ext cx="1433562" cy="928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8786"/>
              </a:lnTo>
              <a:lnTo>
                <a:pt x="1433562" y="9287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3600-3970-4995-9BF2-BCE8CAB22173}">
      <dsp:nvSpPr>
        <dsp:cNvPr id="0" name=""/>
        <dsp:cNvSpPr/>
      </dsp:nvSpPr>
      <dsp:spPr>
        <a:xfrm>
          <a:off x="2231665" y="3214108"/>
          <a:ext cx="212005" cy="928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8786"/>
              </a:lnTo>
              <a:lnTo>
                <a:pt x="212005" y="9287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9743D4-1EE3-4B6F-9A47-9D261D57FAF8}">
      <dsp:nvSpPr>
        <dsp:cNvPr id="0" name=""/>
        <dsp:cNvSpPr/>
      </dsp:nvSpPr>
      <dsp:spPr>
        <a:xfrm>
          <a:off x="2019659" y="3214108"/>
          <a:ext cx="212005" cy="928786"/>
        </a:xfrm>
        <a:custGeom>
          <a:avLst/>
          <a:gdLst/>
          <a:ahLst/>
          <a:cxnLst/>
          <a:rect l="0" t="0" r="0" b="0"/>
          <a:pathLst>
            <a:path>
              <a:moveTo>
                <a:pt x="212005" y="0"/>
              </a:moveTo>
              <a:lnTo>
                <a:pt x="212005" y="928786"/>
              </a:lnTo>
              <a:lnTo>
                <a:pt x="0" y="9287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0BC1DE-64E2-4A19-9DD0-40D97791F6FC}">
      <dsp:nvSpPr>
        <dsp:cNvPr id="0" name=""/>
        <dsp:cNvSpPr/>
      </dsp:nvSpPr>
      <dsp:spPr>
        <a:xfrm>
          <a:off x="3241216" y="1780546"/>
          <a:ext cx="1433562" cy="928786"/>
        </a:xfrm>
        <a:custGeom>
          <a:avLst/>
          <a:gdLst/>
          <a:ahLst/>
          <a:cxnLst/>
          <a:rect l="0" t="0" r="0" b="0"/>
          <a:pathLst>
            <a:path>
              <a:moveTo>
                <a:pt x="1433562" y="0"/>
              </a:moveTo>
              <a:lnTo>
                <a:pt x="1433562" y="928786"/>
              </a:lnTo>
              <a:lnTo>
                <a:pt x="0" y="9287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485867-8099-4971-89CE-080D651B816A}">
      <dsp:nvSpPr>
        <dsp:cNvPr id="0" name=""/>
        <dsp:cNvSpPr/>
      </dsp:nvSpPr>
      <dsp:spPr>
        <a:xfrm>
          <a:off x="3665227" y="770995"/>
          <a:ext cx="2019101" cy="1009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自定义模板</a:t>
          </a:r>
        </a:p>
      </dsp:txBody>
      <dsp:txXfrm>
        <a:off x="3665227" y="770995"/>
        <a:ext cx="2019101" cy="1009550"/>
      </dsp:txXfrm>
    </dsp:sp>
    <dsp:sp modelId="{2C31BDD5-AF16-49D8-9BC0-1FB2E38F0224}">
      <dsp:nvSpPr>
        <dsp:cNvPr id="0" name=""/>
        <dsp:cNvSpPr/>
      </dsp:nvSpPr>
      <dsp:spPr>
        <a:xfrm>
          <a:off x="1222114" y="2204558"/>
          <a:ext cx="2019101" cy="1009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自定义</a:t>
          </a:r>
          <a:r>
            <a:rPr lang="en-US" altLang="zh-CN" sz="3200" kern="1200" dirty="0"/>
            <a:t>KPI</a:t>
          </a:r>
          <a:r>
            <a:rPr lang="zh-CN" altLang="en-US" sz="3200" kern="1200" dirty="0"/>
            <a:t>指标</a:t>
          </a:r>
        </a:p>
      </dsp:txBody>
      <dsp:txXfrm>
        <a:off x="1222114" y="2204558"/>
        <a:ext cx="2019101" cy="1009550"/>
      </dsp:txXfrm>
    </dsp:sp>
    <dsp:sp modelId="{8A7B8AE3-992A-4C52-85C9-34A39A3DEE3F}">
      <dsp:nvSpPr>
        <dsp:cNvPr id="0" name=""/>
        <dsp:cNvSpPr/>
      </dsp:nvSpPr>
      <dsp:spPr>
        <a:xfrm>
          <a:off x="558" y="3638120"/>
          <a:ext cx="2019101" cy="1009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指标数据导入</a:t>
          </a:r>
        </a:p>
      </dsp:txBody>
      <dsp:txXfrm>
        <a:off x="558" y="3638120"/>
        <a:ext cx="2019101" cy="1009550"/>
      </dsp:txXfrm>
    </dsp:sp>
    <dsp:sp modelId="{16B5C965-03B0-4CFE-A44A-495E72B93354}">
      <dsp:nvSpPr>
        <dsp:cNvPr id="0" name=""/>
        <dsp:cNvSpPr/>
      </dsp:nvSpPr>
      <dsp:spPr>
        <a:xfrm>
          <a:off x="2443670" y="3638120"/>
          <a:ext cx="2019101" cy="1009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指标数据导出</a:t>
          </a:r>
        </a:p>
      </dsp:txBody>
      <dsp:txXfrm>
        <a:off x="2443670" y="3638120"/>
        <a:ext cx="2019101" cy="1009550"/>
      </dsp:txXfrm>
    </dsp:sp>
    <dsp:sp modelId="{C765A9D4-C709-4C7B-AD58-EDFDF5E90FBE}">
      <dsp:nvSpPr>
        <dsp:cNvPr id="0" name=""/>
        <dsp:cNvSpPr/>
      </dsp:nvSpPr>
      <dsp:spPr>
        <a:xfrm>
          <a:off x="6108340" y="2204558"/>
          <a:ext cx="2019101" cy="1009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自定义计算方法</a:t>
          </a:r>
        </a:p>
      </dsp:txBody>
      <dsp:txXfrm>
        <a:off x="6108340" y="2204558"/>
        <a:ext cx="2019101" cy="1009550"/>
      </dsp:txXfrm>
    </dsp:sp>
    <dsp:sp modelId="{EAD5D7A5-BEA5-4F03-B253-0821F2B7E1C4}">
      <dsp:nvSpPr>
        <dsp:cNvPr id="0" name=""/>
        <dsp:cNvSpPr/>
      </dsp:nvSpPr>
      <dsp:spPr>
        <a:xfrm>
          <a:off x="6108898" y="3638120"/>
          <a:ext cx="2019101" cy="1009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计算公式输入</a:t>
          </a:r>
        </a:p>
      </dsp:txBody>
      <dsp:txXfrm>
        <a:off x="6108898" y="3638120"/>
        <a:ext cx="2019101" cy="100955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86C23A-5AD1-432A-9B1D-F70F9BA12C9E}">
      <dsp:nvSpPr>
        <dsp:cNvPr id="0" name=""/>
        <dsp:cNvSpPr/>
      </dsp:nvSpPr>
      <dsp:spPr>
        <a:xfrm>
          <a:off x="0" y="474133"/>
          <a:ext cx="8128000" cy="1354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 err="1"/>
            <a:t>KPI</a:t>
          </a:r>
          <a:r>
            <a:rPr lang="zh-CN" altLang="en-US" sz="6500" kern="1200" dirty="0"/>
            <a:t>指标体系</a:t>
          </a:r>
        </a:p>
      </dsp:txBody>
      <dsp:txXfrm>
        <a:off x="39677" y="513810"/>
        <a:ext cx="8048646" cy="1275312"/>
      </dsp:txXfrm>
    </dsp:sp>
    <dsp:sp modelId="{B07722CC-6E56-4091-8966-092C7EE263F9}">
      <dsp:nvSpPr>
        <dsp:cNvPr id="0" name=""/>
        <dsp:cNvSpPr/>
      </dsp:nvSpPr>
      <dsp:spPr>
        <a:xfrm>
          <a:off x="0" y="2072640"/>
          <a:ext cx="1354666" cy="135466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2D3369-E7C7-4F66-9BBB-F4DCD449083C}">
      <dsp:nvSpPr>
        <dsp:cNvPr id="0" name=""/>
        <dsp:cNvSpPr/>
      </dsp:nvSpPr>
      <dsp:spPr>
        <a:xfrm>
          <a:off x="1435946" y="2072640"/>
          <a:ext cx="6692053" cy="135466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主题综合指标</a:t>
          </a:r>
        </a:p>
      </dsp:txBody>
      <dsp:txXfrm>
        <a:off x="1502087" y="2138781"/>
        <a:ext cx="6559771" cy="1222384"/>
      </dsp:txXfrm>
    </dsp:sp>
    <dsp:sp modelId="{2F7659DD-F7CA-4D41-A355-C479EDACB739}">
      <dsp:nvSpPr>
        <dsp:cNvPr id="0" name=""/>
        <dsp:cNvSpPr/>
      </dsp:nvSpPr>
      <dsp:spPr>
        <a:xfrm>
          <a:off x="0" y="3589866"/>
          <a:ext cx="1354666" cy="135466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81CCAC-1E0B-45F6-B04C-B70EF7DF1F48}">
      <dsp:nvSpPr>
        <dsp:cNvPr id="0" name=""/>
        <dsp:cNvSpPr/>
      </dsp:nvSpPr>
      <dsp:spPr>
        <a:xfrm>
          <a:off x="1435946" y="3589866"/>
          <a:ext cx="6692053" cy="135466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基础指标</a:t>
          </a:r>
        </a:p>
      </dsp:txBody>
      <dsp:txXfrm>
        <a:off x="1502087" y="3656007"/>
        <a:ext cx="6559771" cy="122238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A3871-5614-4485-A65B-9A13CFD310E8}">
      <dsp:nvSpPr>
        <dsp:cNvPr id="0" name=""/>
        <dsp:cNvSpPr/>
      </dsp:nvSpPr>
      <dsp:spPr>
        <a:xfrm>
          <a:off x="1008099" y="0"/>
          <a:ext cx="4088450" cy="3516100"/>
        </a:xfrm>
        <a:prstGeom prst="triangle">
          <a:avLst/>
        </a:prstGeom>
        <a:solidFill>
          <a:srgbClr val="92D05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800" kern="1200" dirty="0">
            <a:latin typeface="+mj-ea"/>
            <a:ea typeface="+mj-ea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800" kern="1200" dirty="0">
            <a:latin typeface="+mj-ea"/>
            <a:ea typeface="+mj-ea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800" kern="1200" dirty="0">
            <a:latin typeface="+mj-ea"/>
            <a:ea typeface="+mj-ea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800" kern="1200" dirty="0">
            <a:latin typeface="+mj-ea"/>
            <a:ea typeface="+mj-ea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 dirty="0">
            <a:latin typeface="+mj-ea"/>
            <a:ea typeface="+mj-ea"/>
          </a:endParaRPr>
        </a:p>
      </dsp:txBody>
      <dsp:txXfrm>
        <a:off x="2030212" y="1758050"/>
        <a:ext cx="2044225" cy="175805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B5F2F-2F64-4D11-9161-825EE89053AA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A2A20-91DA-4095-97AE-6A52BD336D02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D9568-EA24-4081-B85B-DC638E08A658}">
      <dsp:nvSpPr>
        <dsp:cNvPr id="0" name=""/>
        <dsp:cNvSpPr/>
      </dsp:nvSpPr>
      <dsp:spPr>
        <a:xfrm>
          <a:off x="2031999" y="4368800"/>
          <a:ext cx="4064000" cy="10160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安全</a:t>
          </a:r>
        </a:p>
      </dsp:txBody>
      <dsp:txXfrm>
        <a:off x="2031999" y="4368800"/>
        <a:ext cx="4064000" cy="1016000"/>
      </dsp:txXfrm>
    </dsp:sp>
    <dsp:sp modelId="{7580258F-5A07-488E-86F7-5AE1E0BED107}">
      <dsp:nvSpPr>
        <dsp:cNvPr id="0" name=""/>
        <dsp:cNvSpPr/>
      </dsp:nvSpPr>
      <dsp:spPr>
        <a:xfrm>
          <a:off x="3461173" y="1854538"/>
          <a:ext cx="1524000" cy="1524000"/>
        </a:xfrm>
        <a:prstGeom prst="ellips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服务</a:t>
          </a:r>
        </a:p>
      </dsp:txBody>
      <dsp:txXfrm>
        <a:off x="3684358" y="2077723"/>
        <a:ext cx="1077630" cy="1077630"/>
      </dsp:txXfrm>
    </dsp:sp>
    <dsp:sp modelId="{4027D4C0-86EF-4931-B179-CE234D509024}">
      <dsp:nvSpPr>
        <dsp:cNvPr id="0" name=""/>
        <dsp:cNvSpPr/>
      </dsp:nvSpPr>
      <dsp:spPr>
        <a:xfrm>
          <a:off x="2370666" y="711200"/>
          <a:ext cx="1524000" cy="1524000"/>
        </a:xfrm>
        <a:prstGeom prst="ellipse">
          <a:avLst/>
        </a:prstGeom>
        <a:solidFill>
          <a:schemeClr val="accent2">
            <a:shade val="80000"/>
            <a:hueOff val="-240708"/>
            <a:satOff val="5083"/>
            <a:lumOff val="1354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质量</a:t>
          </a:r>
        </a:p>
      </dsp:txBody>
      <dsp:txXfrm>
        <a:off x="2593851" y="934385"/>
        <a:ext cx="1077630" cy="1077630"/>
      </dsp:txXfrm>
    </dsp:sp>
    <dsp:sp modelId="{0AC4687D-E5F7-464F-800C-8205AFF2E34B}">
      <dsp:nvSpPr>
        <dsp:cNvPr id="0" name=""/>
        <dsp:cNvSpPr/>
      </dsp:nvSpPr>
      <dsp:spPr>
        <a:xfrm>
          <a:off x="3928533" y="342730"/>
          <a:ext cx="1524000" cy="1524000"/>
        </a:xfrm>
        <a:prstGeom prst="ellipse">
          <a:avLst/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成本</a:t>
          </a:r>
        </a:p>
      </dsp:txBody>
      <dsp:txXfrm>
        <a:off x="4151718" y="565915"/>
        <a:ext cx="1077630" cy="1077630"/>
      </dsp:txXfrm>
    </dsp:sp>
    <dsp:sp modelId="{DF145624-50FF-4B54-9F55-0A18DD5AD9F2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B6B189-4325-4795-BF87-4D0E2E6E797E}">
      <dsp:nvSpPr>
        <dsp:cNvPr id="0" name=""/>
        <dsp:cNvSpPr/>
      </dsp:nvSpPr>
      <dsp:spPr>
        <a:xfrm>
          <a:off x="4337" y="2277060"/>
          <a:ext cx="1220261" cy="8645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 dirty="0"/>
        </a:p>
      </dsp:txBody>
      <dsp:txXfrm>
        <a:off x="183040" y="2403670"/>
        <a:ext cx="862855" cy="611326"/>
      </dsp:txXfrm>
    </dsp:sp>
    <dsp:sp modelId="{A78ADBFD-EF3F-491A-84C5-C18DC519EFC5}">
      <dsp:nvSpPr>
        <dsp:cNvPr id="0" name=""/>
        <dsp:cNvSpPr/>
      </dsp:nvSpPr>
      <dsp:spPr>
        <a:xfrm>
          <a:off x="1433102" y="1964676"/>
          <a:ext cx="1489313" cy="1489313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500" kern="1200"/>
        </a:p>
      </dsp:txBody>
      <dsp:txXfrm>
        <a:off x="1630510" y="2534189"/>
        <a:ext cx="1094497" cy="350287"/>
      </dsp:txXfrm>
    </dsp:sp>
    <dsp:sp modelId="{B4822E60-39EC-4EF0-B8EB-E950D5D0A52E}">
      <dsp:nvSpPr>
        <dsp:cNvPr id="0" name=""/>
        <dsp:cNvSpPr/>
      </dsp:nvSpPr>
      <dsp:spPr>
        <a:xfrm>
          <a:off x="3130919" y="2240533"/>
          <a:ext cx="1496734" cy="937599"/>
        </a:xfrm>
        <a:prstGeom prst="ellipse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300" kern="1200" dirty="0"/>
        </a:p>
      </dsp:txBody>
      <dsp:txXfrm>
        <a:off x="3350111" y="2377841"/>
        <a:ext cx="1058350" cy="662983"/>
      </dsp:txXfrm>
    </dsp:sp>
    <dsp:sp modelId="{6F1CCA51-8D6C-4007-96CB-0CCA70A27B39}">
      <dsp:nvSpPr>
        <dsp:cNvPr id="0" name=""/>
        <dsp:cNvSpPr/>
      </dsp:nvSpPr>
      <dsp:spPr>
        <a:xfrm>
          <a:off x="4836157" y="1964676"/>
          <a:ext cx="1489313" cy="1489313"/>
        </a:xfrm>
        <a:prstGeom prst="mathEqual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500" kern="1200"/>
        </a:p>
      </dsp:txBody>
      <dsp:txXfrm>
        <a:off x="5033565" y="2271474"/>
        <a:ext cx="1094497" cy="875717"/>
      </dsp:txXfrm>
    </dsp:sp>
    <dsp:sp modelId="{5FBE5FB8-B910-40E5-B758-C16D9F932947}">
      <dsp:nvSpPr>
        <dsp:cNvPr id="0" name=""/>
        <dsp:cNvSpPr/>
      </dsp:nvSpPr>
      <dsp:spPr>
        <a:xfrm>
          <a:off x="6533974" y="1950849"/>
          <a:ext cx="1589687" cy="1516968"/>
        </a:xfrm>
        <a:prstGeom prst="ellipse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500" kern="1200"/>
        </a:p>
      </dsp:txBody>
      <dsp:txXfrm>
        <a:off x="6766778" y="2173004"/>
        <a:ext cx="1124079" cy="107265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30121-4D55-4F68-BB03-8D8C704188D5}">
      <dsp:nvSpPr>
        <dsp:cNvPr id="0" name=""/>
        <dsp:cNvSpPr/>
      </dsp:nvSpPr>
      <dsp:spPr>
        <a:xfrm>
          <a:off x="2993900" y="2211"/>
          <a:ext cx="1574959" cy="1574959"/>
        </a:xfrm>
        <a:prstGeom prst="ellips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成本</a:t>
          </a:r>
        </a:p>
      </dsp:txBody>
      <dsp:txXfrm>
        <a:off x="3224547" y="232858"/>
        <a:ext cx="1113665" cy="1113665"/>
      </dsp:txXfrm>
    </dsp:sp>
    <dsp:sp modelId="{0C5F0483-8E97-40D9-8D75-6B850951BCB8}">
      <dsp:nvSpPr>
        <dsp:cNvPr id="0" name=""/>
        <dsp:cNvSpPr/>
      </dsp:nvSpPr>
      <dsp:spPr>
        <a:xfrm rot="2700000">
          <a:off x="4399644" y="1351032"/>
          <a:ext cx="417702" cy="5315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/>
        </a:p>
      </dsp:txBody>
      <dsp:txXfrm>
        <a:off x="4417995" y="1413038"/>
        <a:ext cx="292391" cy="318928"/>
      </dsp:txXfrm>
    </dsp:sp>
    <dsp:sp modelId="{7B25CC0E-12A8-40DE-9E23-F87BECB09D62}">
      <dsp:nvSpPr>
        <dsp:cNvPr id="0" name=""/>
        <dsp:cNvSpPr/>
      </dsp:nvSpPr>
      <dsp:spPr>
        <a:xfrm>
          <a:off x="4664848" y="1673160"/>
          <a:ext cx="1574959" cy="1574959"/>
        </a:xfrm>
        <a:prstGeom prst="ellipse">
          <a:avLst/>
        </a:prstGeom>
        <a:solidFill>
          <a:schemeClr val="accent2">
            <a:shade val="50000"/>
            <a:hueOff val="-295587"/>
            <a:satOff val="3892"/>
            <a:lumOff val="233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质量</a:t>
          </a:r>
        </a:p>
      </dsp:txBody>
      <dsp:txXfrm>
        <a:off x="4895495" y="1903807"/>
        <a:ext cx="1113665" cy="1113665"/>
      </dsp:txXfrm>
    </dsp:sp>
    <dsp:sp modelId="{656AE3F5-A55C-45C5-8F86-3B7D534BDBAD}">
      <dsp:nvSpPr>
        <dsp:cNvPr id="0" name=""/>
        <dsp:cNvSpPr/>
      </dsp:nvSpPr>
      <dsp:spPr>
        <a:xfrm rot="8100000">
          <a:off x="4416362" y="3021980"/>
          <a:ext cx="417702" cy="5315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287340"/>
            <a:satOff val="204"/>
            <a:lumOff val="160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/>
        </a:p>
      </dsp:txBody>
      <dsp:txXfrm rot="10800000">
        <a:off x="4523322" y="3083986"/>
        <a:ext cx="292391" cy="318928"/>
      </dsp:txXfrm>
    </dsp:sp>
    <dsp:sp modelId="{26C29869-484A-4095-B374-620976E30448}">
      <dsp:nvSpPr>
        <dsp:cNvPr id="0" name=""/>
        <dsp:cNvSpPr/>
      </dsp:nvSpPr>
      <dsp:spPr>
        <a:xfrm>
          <a:off x="2993900" y="3344108"/>
          <a:ext cx="1574959" cy="1574959"/>
        </a:xfrm>
        <a:prstGeom prst="ellipse">
          <a:avLst/>
        </a:prstGeom>
        <a:solidFill>
          <a:schemeClr val="accent2">
            <a:shade val="50000"/>
            <a:hueOff val="-591173"/>
            <a:satOff val="7783"/>
            <a:lumOff val="466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安全</a:t>
          </a:r>
        </a:p>
      </dsp:txBody>
      <dsp:txXfrm>
        <a:off x="3224547" y="3574755"/>
        <a:ext cx="1113665" cy="1113665"/>
      </dsp:txXfrm>
    </dsp:sp>
    <dsp:sp modelId="{3314CAC2-DAC9-4903-B849-B0A381B598AA}">
      <dsp:nvSpPr>
        <dsp:cNvPr id="0" name=""/>
        <dsp:cNvSpPr/>
      </dsp:nvSpPr>
      <dsp:spPr>
        <a:xfrm rot="13500000">
          <a:off x="2745414" y="3038698"/>
          <a:ext cx="417702" cy="5315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574681"/>
            <a:satOff val="409"/>
            <a:lumOff val="321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/>
        </a:p>
      </dsp:txBody>
      <dsp:txXfrm rot="10800000">
        <a:off x="2852374" y="3189312"/>
        <a:ext cx="292391" cy="318928"/>
      </dsp:txXfrm>
    </dsp:sp>
    <dsp:sp modelId="{B171F9AA-647F-4DC9-A27E-A28F819F9D7C}">
      <dsp:nvSpPr>
        <dsp:cNvPr id="0" name=""/>
        <dsp:cNvSpPr/>
      </dsp:nvSpPr>
      <dsp:spPr>
        <a:xfrm>
          <a:off x="1322952" y="1673160"/>
          <a:ext cx="1574959" cy="1574959"/>
        </a:xfrm>
        <a:prstGeom prst="ellipse">
          <a:avLst/>
        </a:prstGeom>
        <a:solidFill>
          <a:schemeClr val="accent2">
            <a:shade val="50000"/>
            <a:hueOff val="-295587"/>
            <a:satOff val="3892"/>
            <a:lumOff val="233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服务</a:t>
          </a:r>
        </a:p>
      </dsp:txBody>
      <dsp:txXfrm>
        <a:off x="1553599" y="1903807"/>
        <a:ext cx="1113665" cy="1113665"/>
      </dsp:txXfrm>
    </dsp:sp>
    <dsp:sp modelId="{FF2CE497-6614-48E9-BAD5-79ADD13743EE}">
      <dsp:nvSpPr>
        <dsp:cNvPr id="0" name=""/>
        <dsp:cNvSpPr/>
      </dsp:nvSpPr>
      <dsp:spPr>
        <a:xfrm rot="18900000">
          <a:off x="2728695" y="1367750"/>
          <a:ext cx="417702" cy="5315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287340"/>
            <a:satOff val="204"/>
            <a:lumOff val="160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/>
        </a:p>
      </dsp:txBody>
      <dsp:txXfrm>
        <a:off x="2747046" y="1518364"/>
        <a:ext cx="292391" cy="31892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3552D2-F4D9-4539-92F3-5CC2099EE317}">
      <dsp:nvSpPr>
        <dsp:cNvPr id="0" name=""/>
        <dsp:cNvSpPr/>
      </dsp:nvSpPr>
      <dsp:spPr>
        <a:xfrm>
          <a:off x="2858087" y="3064947"/>
          <a:ext cx="194126" cy="19412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10E31-9F94-4B9A-869B-838453BDF0E6}">
      <dsp:nvSpPr>
        <dsp:cNvPr id="0" name=""/>
        <dsp:cNvSpPr/>
      </dsp:nvSpPr>
      <dsp:spPr>
        <a:xfrm>
          <a:off x="2688032" y="3337468"/>
          <a:ext cx="194126" cy="19412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4E1269-2C6D-44CA-8B2B-9C0D5D714BDA}">
      <dsp:nvSpPr>
        <dsp:cNvPr id="0" name=""/>
        <dsp:cNvSpPr/>
      </dsp:nvSpPr>
      <dsp:spPr>
        <a:xfrm>
          <a:off x="2485364" y="3573413"/>
          <a:ext cx="194126" cy="19412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4E466-3C71-44FC-AD2C-60F9CBFBFBBA}">
      <dsp:nvSpPr>
        <dsp:cNvPr id="0" name=""/>
        <dsp:cNvSpPr/>
      </dsp:nvSpPr>
      <dsp:spPr>
        <a:xfrm>
          <a:off x="2727634" y="322219"/>
          <a:ext cx="194126" cy="19412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08A78-10C7-4DEA-85EC-B5FC6834AB90}">
      <dsp:nvSpPr>
        <dsp:cNvPr id="0" name=""/>
        <dsp:cNvSpPr/>
      </dsp:nvSpPr>
      <dsp:spPr>
        <a:xfrm>
          <a:off x="2986987" y="167670"/>
          <a:ext cx="194126" cy="19412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D3AC8-459B-490B-9FE1-E2C417AC76CB}">
      <dsp:nvSpPr>
        <dsp:cNvPr id="0" name=""/>
        <dsp:cNvSpPr/>
      </dsp:nvSpPr>
      <dsp:spPr>
        <a:xfrm>
          <a:off x="3245563" y="13121"/>
          <a:ext cx="194126" cy="19412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ED891-15A0-41FD-BEDC-61369ABBFA79}">
      <dsp:nvSpPr>
        <dsp:cNvPr id="0" name=""/>
        <dsp:cNvSpPr/>
      </dsp:nvSpPr>
      <dsp:spPr>
        <a:xfrm>
          <a:off x="3504139" y="167670"/>
          <a:ext cx="194126" cy="19412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85AAF-9533-4585-8088-59C62C4ADE72}">
      <dsp:nvSpPr>
        <dsp:cNvPr id="0" name=""/>
        <dsp:cNvSpPr/>
      </dsp:nvSpPr>
      <dsp:spPr>
        <a:xfrm>
          <a:off x="3763492" y="322219"/>
          <a:ext cx="194126" cy="19412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B9D30-7712-43BE-8835-A2DCF76113AB}">
      <dsp:nvSpPr>
        <dsp:cNvPr id="0" name=""/>
        <dsp:cNvSpPr/>
      </dsp:nvSpPr>
      <dsp:spPr>
        <a:xfrm>
          <a:off x="3245563" y="339219"/>
          <a:ext cx="194126" cy="19412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12E21-0172-49C4-90BA-E76908EAE9AF}">
      <dsp:nvSpPr>
        <dsp:cNvPr id="0" name=""/>
        <dsp:cNvSpPr/>
      </dsp:nvSpPr>
      <dsp:spPr>
        <a:xfrm>
          <a:off x="3245563" y="665318"/>
          <a:ext cx="194126" cy="19412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E919F7-8D90-4FB8-9898-0EA767455FEA}">
      <dsp:nvSpPr>
        <dsp:cNvPr id="0" name=""/>
        <dsp:cNvSpPr/>
      </dsp:nvSpPr>
      <dsp:spPr>
        <a:xfrm>
          <a:off x="1666152" y="4282489"/>
          <a:ext cx="4186915" cy="11230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6231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基础指标</a:t>
          </a:r>
        </a:p>
      </dsp:txBody>
      <dsp:txXfrm>
        <a:off x="1720975" y="4337312"/>
        <a:ext cx="4077269" cy="1013409"/>
      </dsp:txXfrm>
    </dsp:sp>
    <dsp:sp modelId="{B9F9747B-A279-4CBC-B36E-C7AD3C57891F}">
      <dsp:nvSpPr>
        <dsp:cNvPr id="0" name=""/>
        <dsp:cNvSpPr/>
      </dsp:nvSpPr>
      <dsp:spPr>
        <a:xfrm>
          <a:off x="505276" y="3182101"/>
          <a:ext cx="1941262" cy="194113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C857C5-33A3-490D-822D-69A47B92F065}">
      <dsp:nvSpPr>
        <dsp:cNvPr id="0" name=""/>
        <dsp:cNvSpPr/>
      </dsp:nvSpPr>
      <dsp:spPr>
        <a:xfrm>
          <a:off x="3435807" y="2085834"/>
          <a:ext cx="4186915" cy="11230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6231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主题综合指标</a:t>
          </a:r>
        </a:p>
      </dsp:txBody>
      <dsp:txXfrm>
        <a:off x="3490630" y="2140657"/>
        <a:ext cx="4077269" cy="1013409"/>
      </dsp:txXfrm>
    </dsp:sp>
    <dsp:sp modelId="{13EB6774-E45E-4920-9E0A-4DC6C51AAFD0}">
      <dsp:nvSpPr>
        <dsp:cNvPr id="0" name=""/>
        <dsp:cNvSpPr/>
      </dsp:nvSpPr>
      <dsp:spPr>
        <a:xfrm>
          <a:off x="2274932" y="985446"/>
          <a:ext cx="1941262" cy="194113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1F4390-6087-4971-AAF6-4563D0856671}">
      <dsp:nvSpPr>
        <dsp:cNvPr id="0" name=""/>
        <dsp:cNvSpPr/>
      </dsp:nvSpPr>
      <dsp:spPr>
        <a:xfrm>
          <a:off x="2659863" y="1192"/>
          <a:ext cx="1393027" cy="1393027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000" kern="1200"/>
        </a:p>
      </dsp:txBody>
      <dsp:txXfrm>
        <a:off x="2863867" y="205196"/>
        <a:ext cx="985019" cy="985019"/>
      </dsp:txXfrm>
    </dsp:sp>
    <dsp:sp modelId="{027DB611-0E32-4268-9F96-1CF4610AD90B}">
      <dsp:nvSpPr>
        <dsp:cNvPr id="0" name=""/>
        <dsp:cNvSpPr/>
      </dsp:nvSpPr>
      <dsp:spPr>
        <a:xfrm rot="2700000">
          <a:off x="3903405" y="1195013"/>
          <a:ext cx="370703" cy="4701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3919691" y="1249723"/>
        <a:ext cx="259492" cy="282088"/>
      </dsp:txXfrm>
    </dsp:sp>
    <dsp:sp modelId="{52C9E1D2-EEB6-4FA2-824C-3850D4B88776}">
      <dsp:nvSpPr>
        <dsp:cNvPr id="0" name=""/>
        <dsp:cNvSpPr/>
      </dsp:nvSpPr>
      <dsp:spPr>
        <a:xfrm>
          <a:off x="4139461" y="1480790"/>
          <a:ext cx="1393027" cy="1393027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000" kern="1200"/>
        </a:p>
      </dsp:txBody>
      <dsp:txXfrm>
        <a:off x="4343465" y="1684794"/>
        <a:ext cx="985019" cy="985019"/>
      </dsp:txXfrm>
    </dsp:sp>
    <dsp:sp modelId="{A81C2F07-2B8B-45C2-A453-BF65934AF255}">
      <dsp:nvSpPr>
        <dsp:cNvPr id="0" name=""/>
        <dsp:cNvSpPr/>
      </dsp:nvSpPr>
      <dsp:spPr>
        <a:xfrm rot="8100000">
          <a:off x="3918243" y="2674611"/>
          <a:ext cx="370703" cy="4701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76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 rot="10800000">
        <a:off x="4013168" y="2729321"/>
        <a:ext cx="259492" cy="282088"/>
      </dsp:txXfrm>
    </dsp:sp>
    <dsp:sp modelId="{F23FF2FD-099F-4223-8393-03EC28D9E431}">
      <dsp:nvSpPr>
        <dsp:cNvPr id="0" name=""/>
        <dsp:cNvSpPr/>
      </dsp:nvSpPr>
      <dsp:spPr>
        <a:xfrm>
          <a:off x="2659863" y="2960389"/>
          <a:ext cx="1393027" cy="1393027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000" kern="1200"/>
        </a:p>
      </dsp:txBody>
      <dsp:txXfrm>
        <a:off x="2863867" y="3164393"/>
        <a:ext cx="985019" cy="985019"/>
      </dsp:txXfrm>
    </dsp:sp>
    <dsp:sp modelId="{DD1C6DFF-ED40-4AF1-AE21-63134E2D5B4A}">
      <dsp:nvSpPr>
        <dsp:cNvPr id="0" name=""/>
        <dsp:cNvSpPr/>
      </dsp:nvSpPr>
      <dsp:spPr>
        <a:xfrm rot="13500000">
          <a:off x="2438644" y="2689449"/>
          <a:ext cx="370703" cy="4701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153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 rot="10800000">
        <a:off x="2533569" y="2822797"/>
        <a:ext cx="259492" cy="282088"/>
      </dsp:txXfrm>
    </dsp:sp>
    <dsp:sp modelId="{5BB921DB-C8B4-46FB-ADA0-21692BA4F0A3}">
      <dsp:nvSpPr>
        <dsp:cNvPr id="0" name=""/>
        <dsp:cNvSpPr/>
      </dsp:nvSpPr>
      <dsp:spPr>
        <a:xfrm>
          <a:off x="1180264" y="1480790"/>
          <a:ext cx="1393027" cy="1393027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000" kern="1200"/>
        </a:p>
      </dsp:txBody>
      <dsp:txXfrm>
        <a:off x="1384268" y="1684794"/>
        <a:ext cx="985019" cy="985019"/>
      </dsp:txXfrm>
    </dsp:sp>
    <dsp:sp modelId="{CED8EDD1-BA0E-4689-BBE4-AA8B9CDC8781}">
      <dsp:nvSpPr>
        <dsp:cNvPr id="0" name=""/>
        <dsp:cNvSpPr/>
      </dsp:nvSpPr>
      <dsp:spPr>
        <a:xfrm rot="18900000">
          <a:off x="2423807" y="1209850"/>
          <a:ext cx="370703" cy="4701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2309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440093" y="1343198"/>
        <a:ext cx="259492" cy="28208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0AB65-D988-4B1B-94CE-FF8FD83D7778}">
      <dsp:nvSpPr>
        <dsp:cNvPr id="0" name=""/>
        <dsp:cNvSpPr/>
      </dsp:nvSpPr>
      <dsp:spPr>
        <a:xfrm>
          <a:off x="4909312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交付周期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库存状况</a:t>
          </a:r>
          <a:endParaRPr lang="en-US" altLang="zh-C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市场占有率</a:t>
          </a:r>
          <a:endParaRPr lang="en-US" altLang="zh-CN" sz="2000" kern="1200" dirty="0"/>
        </a:p>
      </dsp:txBody>
      <dsp:txXfrm>
        <a:off x="5750448" y="4156276"/>
        <a:ext cx="1797595" cy="1224300"/>
      </dsp:txXfrm>
    </dsp:sp>
    <dsp:sp modelId="{8E51AE5F-8F91-4711-A688-A2FB7AC06A30}">
      <dsp:nvSpPr>
        <dsp:cNvPr id="0" name=""/>
        <dsp:cNvSpPr/>
      </dsp:nvSpPr>
      <dsp:spPr>
        <a:xfrm>
          <a:off x="541866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安全资质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反馈指数</a:t>
          </a:r>
          <a:endParaRPr lang="en-US" altLang="zh-CN" sz="2000" kern="1200" dirty="0"/>
        </a:p>
      </dsp:txBody>
      <dsp:txXfrm>
        <a:off x="579956" y="4156276"/>
        <a:ext cx="1797595" cy="1224300"/>
      </dsp:txXfrm>
    </dsp:sp>
    <dsp:sp modelId="{F73F9967-D39C-4FBD-A036-017FA4C98BF4}">
      <dsp:nvSpPr>
        <dsp:cNvPr id="0" name=""/>
        <dsp:cNvSpPr/>
      </dsp:nvSpPr>
      <dsp:spPr>
        <a:xfrm>
          <a:off x="4909312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产品合格率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客户异议</a:t>
          </a:r>
          <a:endParaRPr lang="en-US" altLang="zh-C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工艺与设备</a:t>
          </a:r>
          <a:endParaRPr lang="en-US" altLang="zh-CN" sz="2000" kern="1200" dirty="0"/>
        </a:p>
      </dsp:txBody>
      <dsp:txXfrm>
        <a:off x="5750448" y="38090"/>
        <a:ext cx="1797595" cy="1224300"/>
      </dsp:txXfrm>
    </dsp:sp>
    <dsp:sp modelId="{55129478-2E01-4A1A-B5BE-8FA050F372A6}">
      <dsp:nvSpPr>
        <dsp:cNvPr id="0" name=""/>
        <dsp:cNvSpPr/>
      </dsp:nvSpPr>
      <dsp:spPr>
        <a:xfrm>
          <a:off x="541866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人力成本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能耗成本</a:t>
          </a:r>
          <a:endParaRPr lang="en-US" altLang="zh-C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原料成本</a:t>
          </a:r>
          <a:endParaRPr lang="en-US" altLang="zh-CN" sz="2000" kern="1200" dirty="0"/>
        </a:p>
      </dsp:txBody>
      <dsp:txXfrm>
        <a:off x="579956" y="38090"/>
        <a:ext cx="1797595" cy="1224300"/>
      </dsp:txXfrm>
    </dsp:sp>
    <dsp:sp modelId="{3B7741DA-0C65-4F0A-83F3-B619BE68D6A6}">
      <dsp:nvSpPr>
        <dsp:cNvPr id="0" name=""/>
        <dsp:cNvSpPr/>
      </dsp:nvSpPr>
      <dsp:spPr>
        <a:xfrm>
          <a:off x="1663530" y="308864"/>
          <a:ext cx="2346282" cy="2346282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/>
            <a:t>成本</a:t>
          </a:r>
        </a:p>
      </dsp:txBody>
      <dsp:txXfrm>
        <a:off x="2350740" y="996074"/>
        <a:ext cx="1659072" cy="1659072"/>
      </dsp:txXfrm>
    </dsp:sp>
    <dsp:sp modelId="{C28F4DA9-7227-4D07-89AD-223F98A42758}">
      <dsp:nvSpPr>
        <dsp:cNvPr id="0" name=""/>
        <dsp:cNvSpPr/>
      </dsp:nvSpPr>
      <dsp:spPr>
        <a:xfrm rot="5400000">
          <a:off x="4118186" y="308864"/>
          <a:ext cx="2346282" cy="2346282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/>
            <a:t>质量</a:t>
          </a:r>
        </a:p>
      </dsp:txBody>
      <dsp:txXfrm rot="-5400000">
        <a:off x="4118186" y="996074"/>
        <a:ext cx="1659072" cy="1659072"/>
      </dsp:txXfrm>
    </dsp:sp>
    <dsp:sp modelId="{CD8041DC-77C8-486A-9589-DBFB8B40D106}">
      <dsp:nvSpPr>
        <dsp:cNvPr id="0" name=""/>
        <dsp:cNvSpPr/>
      </dsp:nvSpPr>
      <dsp:spPr>
        <a:xfrm rot="10800000">
          <a:off x="4118186" y="2763520"/>
          <a:ext cx="2346282" cy="2346282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/>
            <a:t>服务</a:t>
          </a:r>
        </a:p>
      </dsp:txBody>
      <dsp:txXfrm rot="10800000">
        <a:off x="4118186" y="2763520"/>
        <a:ext cx="1659072" cy="1659072"/>
      </dsp:txXfrm>
    </dsp:sp>
    <dsp:sp modelId="{E4856A14-32C8-4CF9-BD24-FE6C221B4BD6}">
      <dsp:nvSpPr>
        <dsp:cNvPr id="0" name=""/>
        <dsp:cNvSpPr/>
      </dsp:nvSpPr>
      <dsp:spPr>
        <a:xfrm rot="16200000">
          <a:off x="1663530" y="2763520"/>
          <a:ext cx="2346282" cy="2346282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/>
            <a:t>安全</a:t>
          </a:r>
        </a:p>
      </dsp:txBody>
      <dsp:txXfrm rot="5400000">
        <a:off x="2350740" y="2763520"/>
        <a:ext cx="1659072" cy="1659072"/>
      </dsp:txXfrm>
    </dsp:sp>
    <dsp:sp modelId="{188D0993-36BF-4CCA-BB91-A3611285A201}">
      <dsp:nvSpPr>
        <dsp:cNvPr id="0" name=""/>
        <dsp:cNvSpPr/>
      </dsp:nvSpPr>
      <dsp:spPr>
        <a:xfrm>
          <a:off x="3658954" y="2221653"/>
          <a:ext cx="810090" cy="704426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FB13A4-4F93-4D41-A25F-EAA1573B820B}">
      <dsp:nvSpPr>
        <dsp:cNvPr id="0" name=""/>
        <dsp:cNvSpPr/>
      </dsp:nvSpPr>
      <dsp:spPr>
        <a:xfrm rot="10800000">
          <a:off x="3658954" y="2492586"/>
          <a:ext cx="810090" cy="704426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7CE1D-F82E-4A2A-97ED-2D32AEB8BDAD}">
      <dsp:nvSpPr>
        <dsp:cNvPr id="0" name=""/>
        <dsp:cNvSpPr/>
      </dsp:nvSpPr>
      <dsp:spPr>
        <a:xfrm>
          <a:off x="1260315" y="743"/>
          <a:ext cx="723008" cy="469955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挖掘成本问题</a:t>
          </a:r>
        </a:p>
      </dsp:txBody>
      <dsp:txXfrm>
        <a:off x="1283256" y="23684"/>
        <a:ext cx="677126" cy="424073"/>
      </dsp:txXfrm>
    </dsp:sp>
    <dsp:sp modelId="{C07186D5-5B4D-4DC2-8801-BD11AC72AE2A}">
      <dsp:nvSpPr>
        <dsp:cNvPr id="0" name=""/>
        <dsp:cNvSpPr/>
      </dsp:nvSpPr>
      <dsp:spPr>
        <a:xfrm>
          <a:off x="845367" y="235721"/>
          <a:ext cx="1552904" cy="1552904"/>
        </a:xfrm>
        <a:custGeom>
          <a:avLst/>
          <a:gdLst/>
          <a:ahLst/>
          <a:cxnLst/>
          <a:rect l="0" t="0" r="0" b="0"/>
          <a:pathLst>
            <a:path>
              <a:moveTo>
                <a:pt x="1237772" y="151903"/>
              </a:moveTo>
              <a:arcTo wR="776452" hR="776452" stAng="18387076" swAng="1633793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1068D6-8320-4FA4-9796-D9D7F0499FBE}">
      <dsp:nvSpPr>
        <dsp:cNvPr id="0" name=""/>
        <dsp:cNvSpPr/>
      </dsp:nvSpPr>
      <dsp:spPr>
        <a:xfrm>
          <a:off x="2036767" y="777195"/>
          <a:ext cx="723008" cy="469955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追溯问题原因</a:t>
          </a:r>
        </a:p>
      </dsp:txBody>
      <dsp:txXfrm>
        <a:off x="2059708" y="800136"/>
        <a:ext cx="677126" cy="424073"/>
      </dsp:txXfrm>
    </dsp:sp>
    <dsp:sp modelId="{77A1024A-42B3-48C1-9461-F46D430C72C6}">
      <dsp:nvSpPr>
        <dsp:cNvPr id="0" name=""/>
        <dsp:cNvSpPr/>
      </dsp:nvSpPr>
      <dsp:spPr>
        <a:xfrm>
          <a:off x="845367" y="235721"/>
          <a:ext cx="1552904" cy="1552904"/>
        </a:xfrm>
        <a:custGeom>
          <a:avLst/>
          <a:gdLst/>
          <a:ahLst/>
          <a:cxnLst/>
          <a:rect l="0" t="0" r="0" b="0"/>
          <a:pathLst>
            <a:path>
              <a:moveTo>
                <a:pt x="1472418" y="1120704"/>
              </a:moveTo>
              <a:arcTo wR="776452" hR="776452" stAng="1579131" swAng="1633793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22F4C7-D759-43FE-A023-B6C5A4E4B3A3}">
      <dsp:nvSpPr>
        <dsp:cNvPr id="0" name=""/>
        <dsp:cNvSpPr/>
      </dsp:nvSpPr>
      <dsp:spPr>
        <a:xfrm>
          <a:off x="1260315" y="1553648"/>
          <a:ext cx="723008" cy="469955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参数遴选提取</a:t>
          </a:r>
        </a:p>
      </dsp:txBody>
      <dsp:txXfrm>
        <a:off x="1283256" y="1576589"/>
        <a:ext cx="677126" cy="424073"/>
      </dsp:txXfrm>
    </dsp:sp>
    <dsp:sp modelId="{2D5ACCC6-0BD8-40E4-AC00-8E9E8C44D2CC}">
      <dsp:nvSpPr>
        <dsp:cNvPr id="0" name=""/>
        <dsp:cNvSpPr/>
      </dsp:nvSpPr>
      <dsp:spPr>
        <a:xfrm>
          <a:off x="845367" y="235721"/>
          <a:ext cx="1552904" cy="1552904"/>
        </a:xfrm>
        <a:custGeom>
          <a:avLst/>
          <a:gdLst/>
          <a:ahLst/>
          <a:cxnLst/>
          <a:rect l="0" t="0" r="0" b="0"/>
          <a:pathLst>
            <a:path>
              <a:moveTo>
                <a:pt x="315131" y="1401001"/>
              </a:moveTo>
              <a:arcTo wR="776452" hR="776452" stAng="7587076" swAng="1633793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9EFDA4-0A3E-44C9-BBB7-BCDE763E93EB}">
      <dsp:nvSpPr>
        <dsp:cNvPr id="0" name=""/>
        <dsp:cNvSpPr/>
      </dsp:nvSpPr>
      <dsp:spPr>
        <a:xfrm>
          <a:off x="483862" y="777195"/>
          <a:ext cx="723008" cy="469955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成本预测优化</a:t>
          </a:r>
        </a:p>
      </dsp:txBody>
      <dsp:txXfrm>
        <a:off x="506803" y="800136"/>
        <a:ext cx="677126" cy="424073"/>
      </dsp:txXfrm>
    </dsp:sp>
    <dsp:sp modelId="{68FD2D68-BA88-406D-A947-2F938B7940BA}">
      <dsp:nvSpPr>
        <dsp:cNvPr id="0" name=""/>
        <dsp:cNvSpPr/>
      </dsp:nvSpPr>
      <dsp:spPr>
        <a:xfrm>
          <a:off x="845367" y="235721"/>
          <a:ext cx="1552904" cy="1552904"/>
        </a:xfrm>
        <a:custGeom>
          <a:avLst/>
          <a:gdLst/>
          <a:ahLst/>
          <a:cxnLst/>
          <a:rect l="0" t="0" r="0" b="0"/>
          <a:pathLst>
            <a:path>
              <a:moveTo>
                <a:pt x="80486" y="432199"/>
              </a:moveTo>
              <a:arcTo wR="776452" hR="776452" stAng="12379131" swAng="1633793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B4A67-383A-4992-9DD6-4E412DE44DE4}">
      <dsp:nvSpPr>
        <dsp:cNvPr id="0" name=""/>
        <dsp:cNvSpPr/>
      </dsp:nvSpPr>
      <dsp:spPr>
        <a:xfrm>
          <a:off x="927" y="811394"/>
          <a:ext cx="1944677" cy="13742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300" kern="1200"/>
        </a:p>
      </dsp:txBody>
      <dsp:txXfrm>
        <a:off x="285718" y="1012650"/>
        <a:ext cx="1375095" cy="971750"/>
      </dsp:txXfrm>
    </dsp:sp>
    <dsp:sp modelId="{378F6A6B-F7FE-43AC-AB5B-A99B18A992B4}">
      <dsp:nvSpPr>
        <dsp:cNvPr id="0" name=""/>
        <dsp:cNvSpPr/>
      </dsp:nvSpPr>
      <dsp:spPr>
        <a:xfrm>
          <a:off x="703047" y="2357694"/>
          <a:ext cx="792251" cy="776050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808060" y="2654456"/>
        <a:ext cx="582225" cy="182526"/>
      </dsp:txXfrm>
    </dsp:sp>
    <dsp:sp modelId="{FE252997-E7B2-4FB9-AD51-00959251C108}">
      <dsp:nvSpPr>
        <dsp:cNvPr id="0" name=""/>
        <dsp:cNvSpPr/>
      </dsp:nvSpPr>
      <dsp:spPr>
        <a:xfrm>
          <a:off x="255865" y="3361049"/>
          <a:ext cx="1434803" cy="1246222"/>
        </a:xfrm>
        <a:prstGeom prst="ellipse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100" kern="1200"/>
        </a:p>
      </dsp:txBody>
      <dsp:txXfrm>
        <a:off x="465987" y="3543554"/>
        <a:ext cx="1014559" cy="881212"/>
      </dsp:txXfrm>
    </dsp:sp>
    <dsp:sp modelId="{F62E0F07-30F6-4184-8A42-DAA622D827C8}">
      <dsp:nvSpPr>
        <dsp:cNvPr id="0" name=""/>
        <dsp:cNvSpPr/>
      </dsp:nvSpPr>
      <dsp:spPr>
        <a:xfrm>
          <a:off x="2329767" y="2550377"/>
          <a:ext cx="557633" cy="3341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2329767" y="2617216"/>
        <a:ext cx="457375" cy="200516"/>
      </dsp:txXfrm>
    </dsp:sp>
    <dsp:sp modelId="{05F74214-D3D9-4328-9B59-7282CB220C47}">
      <dsp:nvSpPr>
        <dsp:cNvPr id="0" name=""/>
        <dsp:cNvSpPr/>
      </dsp:nvSpPr>
      <dsp:spPr>
        <a:xfrm>
          <a:off x="3421007" y="1433381"/>
          <a:ext cx="3239490" cy="2551904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 </a:t>
          </a:r>
          <a:endParaRPr lang="zh-CN" altLang="en-US" sz="6500" kern="1200" dirty="0"/>
        </a:p>
      </dsp:txBody>
      <dsp:txXfrm>
        <a:off x="3895419" y="1807099"/>
        <a:ext cx="2290666" cy="180446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7B9E7-9700-4325-A9CB-7F538D8CEB7A}">
      <dsp:nvSpPr>
        <dsp:cNvPr id="0" name=""/>
        <dsp:cNvSpPr/>
      </dsp:nvSpPr>
      <dsp:spPr>
        <a:xfrm>
          <a:off x="0" y="0"/>
          <a:ext cx="2018065" cy="535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人员安全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/>
            <a:t>员工安全资质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/>
            <a:t>员工反馈指数</a:t>
          </a:r>
        </a:p>
      </dsp:txBody>
      <dsp:txXfrm>
        <a:off x="457126" y="0"/>
        <a:ext cx="1560938" cy="535134"/>
      </dsp:txXfrm>
    </dsp:sp>
    <dsp:sp modelId="{CA35C1E8-E6BF-452E-88CE-94766063029B}">
      <dsp:nvSpPr>
        <dsp:cNvPr id="0" name=""/>
        <dsp:cNvSpPr/>
      </dsp:nvSpPr>
      <dsp:spPr>
        <a:xfrm>
          <a:off x="53513" y="53513"/>
          <a:ext cx="403613" cy="4281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794B8A-B97D-49E9-A570-E906F34F22AA}">
      <dsp:nvSpPr>
        <dsp:cNvPr id="0" name=""/>
        <dsp:cNvSpPr/>
      </dsp:nvSpPr>
      <dsp:spPr>
        <a:xfrm>
          <a:off x="0" y="588648"/>
          <a:ext cx="2018065" cy="535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生产过程安全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/>
            <a:t>工伤事故率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/>
            <a:t>安全生产周期</a:t>
          </a:r>
        </a:p>
      </dsp:txBody>
      <dsp:txXfrm>
        <a:off x="457126" y="588648"/>
        <a:ext cx="1560938" cy="535134"/>
      </dsp:txXfrm>
    </dsp:sp>
    <dsp:sp modelId="{E3F0CBC1-9FFB-4930-A72F-889AC84B1209}">
      <dsp:nvSpPr>
        <dsp:cNvPr id="0" name=""/>
        <dsp:cNvSpPr/>
      </dsp:nvSpPr>
      <dsp:spPr>
        <a:xfrm>
          <a:off x="53513" y="642161"/>
          <a:ext cx="403613" cy="4281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1C69D-779D-4886-B43C-A20A03E5C200}">
      <dsp:nvSpPr>
        <dsp:cNvPr id="0" name=""/>
        <dsp:cNvSpPr/>
      </dsp:nvSpPr>
      <dsp:spPr>
        <a:xfrm>
          <a:off x="0" y="1177296"/>
          <a:ext cx="2018065" cy="535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其它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/>
            <a:t>设备安全</a:t>
          </a:r>
        </a:p>
      </dsp:txBody>
      <dsp:txXfrm>
        <a:off x="457126" y="1177296"/>
        <a:ext cx="1560938" cy="535134"/>
      </dsp:txXfrm>
    </dsp:sp>
    <dsp:sp modelId="{DFC296AC-BCBC-4DE3-A776-72B1924064EE}">
      <dsp:nvSpPr>
        <dsp:cNvPr id="0" name=""/>
        <dsp:cNvSpPr/>
      </dsp:nvSpPr>
      <dsp:spPr>
        <a:xfrm>
          <a:off x="53513" y="1230809"/>
          <a:ext cx="403613" cy="4281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2619C-B5FF-4683-86C0-4580326A20F5}">
      <dsp:nvSpPr>
        <dsp:cNvPr id="0" name=""/>
        <dsp:cNvSpPr/>
      </dsp:nvSpPr>
      <dsp:spPr>
        <a:xfrm>
          <a:off x="0" y="197120"/>
          <a:ext cx="1930836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DBA743-3801-4BC6-9248-C8CBD19DDA64}">
      <dsp:nvSpPr>
        <dsp:cNvPr id="0" name=""/>
        <dsp:cNvSpPr/>
      </dsp:nvSpPr>
      <dsp:spPr>
        <a:xfrm>
          <a:off x="96541" y="5240"/>
          <a:ext cx="1351585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087" tIns="0" rIns="5108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人力资源系统</a:t>
          </a:r>
        </a:p>
      </dsp:txBody>
      <dsp:txXfrm>
        <a:off x="115275" y="23974"/>
        <a:ext cx="1314117" cy="346292"/>
      </dsp:txXfrm>
    </dsp:sp>
    <dsp:sp modelId="{ABB3C456-5F7F-45BF-B36C-BB05E0210A81}">
      <dsp:nvSpPr>
        <dsp:cNvPr id="0" name=""/>
        <dsp:cNvSpPr/>
      </dsp:nvSpPr>
      <dsp:spPr>
        <a:xfrm>
          <a:off x="0" y="786800"/>
          <a:ext cx="1930836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75BDC-CA60-4B02-9B27-419C2DCCFED6}">
      <dsp:nvSpPr>
        <dsp:cNvPr id="0" name=""/>
        <dsp:cNvSpPr/>
      </dsp:nvSpPr>
      <dsp:spPr>
        <a:xfrm>
          <a:off x="96541" y="594921"/>
          <a:ext cx="1351585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087" tIns="0" rIns="5108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安全反馈系统</a:t>
          </a:r>
        </a:p>
      </dsp:txBody>
      <dsp:txXfrm>
        <a:off x="115275" y="613655"/>
        <a:ext cx="1314117" cy="346292"/>
      </dsp:txXfrm>
    </dsp:sp>
    <dsp:sp modelId="{3707C18C-86CC-494A-AD74-D0B697FAAB5B}">
      <dsp:nvSpPr>
        <dsp:cNvPr id="0" name=""/>
        <dsp:cNvSpPr/>
      </dsp:nvSpPr>
      <dsp:spPr>
        <a:xfrm>
          <a:off x="0" y="1376481"/>
          <a:ext cx="1930836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FB129-56F3-4381-8B79-910349574F70}">
      <dsp:nvSpPr>
        <dsp:cNvPr id="0" name=""/>
        <dsp:cNvSpPr/>
      </dsp:nvSpPr>
      <dsp:spPr>
        <a:xfrm>
          <a:off x="96541" y="1184601"/>
          <a:ext cx="1351585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087" tIns="0" rIns="5108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主题数据库</a:t>
          </a:r>
        </a:p>
      </dsp:txBody>
      <dsp:txXfrm>
        <a:off x="115275" y="1203335"/>
        <a:ext cx="1314117" cy="346292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4E96F-0B2F-45E5-82F4-6E1A689B744B}">
      <dsp:nvSpPr>
        <dsp:cNvPr id="0" name=""/>
        <dsp:cNvSpPr/>
      </dsp:nvSpPr>
      <dsp:spPr>
        <a:xfrm>
          <a:off x="939933" y="1316909"/>
          <a:ext cx="48392" cy="48392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B67AD-D6FC-4227-BA35-DBF34CC1C6A2}">
      <dsp:nvSpPr>
        <dsp:cNvPr id="0" name=""/>
        <dsp:cNvSpPr/>
      </dsp:nvSpPr>
      <dsp:spPr>
        <a:xfrm>
          <a:off x="848712" y="1360821"/>
          <a:ext cx="48392" cy="48392"/>
        </a:xfrm>
        <a:prstGeom prst="ellipse">
          <a:avLst/>
        </a:prstGeom>
        <a:solidFill>
          <a:schemeClr val="accent1">
            <a:shade val="50000"/>
            <a:hueOff val="55710"/>
            <a:satOff val="1493"/>
            <a:lumOff val="6576"/>
            <a:alphaOff val="0"/>
          </a:schemeClr>
        </a:solidFill>
        <a:ln w="12700" cap="flat" cmpd="sng" algn="ctr">
          <a:solidFill>
            <a:schemeClr val="accent1">
              <a:shade val="50000"/>
              <a:hueOff val="55710"/>
              <a:satOff val="1493"/>
              <a:lumOff val="65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43DEC3-1E78-4239-886F-585F201FADBA}">
      <dsp:nvSpPr>
        <dsp:cNvPr id="0" name=""/>
        <dsp:cNvSpPr/>
      </dsp:nvSpPr>
      <dsp:spPr>
        <a:xfrm>
          <a:off x="753137" y="1395507"/>
          <a:ext cx="48392" cy="48392"/>
        </a:xfrm>
        <a:prstGeom prst="ellipse">
          <a:avLst/>
        </a:prstGeom>
        <a:solidFill>
          <a:schemeClr val="accent1">
            <a:shade val="50000"/>
            <a:hueOff val="111419"/>
            <a:satOff val="2985"/>
            <a:lumOff val="13151"/>
            <a:alphaOff val="0"/>
          </a:schemeClr>
        </a:solidFill>
        <a:ln w="12700" cap="flat" cmpd="sng" algn="ctr">
          <a:solidFill>
            <a:schemeClr val="accent1">
              <a:shade val="50000"/>
              <a:hueOff val="111419"/>
              <a:satOff val="2985"/>
              <a:lumOff val="131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E7CBB-6C8C-4318-8ACA-7A8860D3A79A}">
      <dsp:nvSpPr>
        <dsp:cNvPr id="0" name=""/>
        <dsp:cNvSpPr/>
      </dsp:nvSpPr>
      <dsp:spPr>
        <a:xfrm>
          <a:off x="1377887" y="808581"/>
          <a:ext cx="48392" cy="48392"/>
        </a:xfrm>
        <a:prstGeom prst="ellipse">
          <a:avLst/>
        </a:prstGeom>
        <a:solidFill>
          <a:schemeClr val="accent1">
            <a:shade val="50000"/>
            <a:hueOff val="167129"/>
            <a:satOff val="4478"/>
            <a:lumOff val="19726"/>
            <a:alphaOff val="0"/>
          </a:schemeClr>
        </a:solidFill>
        <a:ln w="12700" cap="flat" cmpd="sng" algn="ctr">
          <a:solidFill>
            <a:schemeClr val="accent1">
              <a:shade val="50000"/>
              <a:hueOff val="167129"/>
              <a:satOff val="4478"/>
              <a:lumOff val="19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81391-0964-4B21-95B5-84C79753C674}">
      <dsp:nvSpPr>
        <dsp:cNvPr id="0" name=""/>
        <dsp:cNvSpPr/>
      </dsp:nvSpPr>
      <dsp:spPr>
        <a:xfrm>
          <a:off x="1341109" y="897944"/>
          <a:ext cx="48392" cy="48392"/>
        </a:xfrm>
        <a:prstGeom prst="ellipse">
          <a:avLst/>
        </a:prstGeom>
        <a:solidFill>
          <a:schemeClr val="accent1">
            <a:shade val="50000"/>
            <a:hueOff val="222839"/>
            <a:satOff val="5970"/>
            <a:lumOff val="26302"/>
            <a:alphaOff val="0"/>
          </a:schemeClr>
        </a:solidFill>
        <a:ln w="12700" cap="flat" cmpd="sng" algn="ctr">
          <a:solidFill>
            <a:schemeClr val="accent1">
              <a:shade val="50000"/>
              <a:hueOff val="222839"/>
              <a:satOff val="5970"/>
              <a:lumOff val="263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A1E38-C32A-4181-B29D-70424C83E570}">
      <dsp:nvSpPr>
        <dsp:cNvPr id="0" name=""/>
        <dsp:cNvSpPr/>
      </dsp:nvSpPr>
      <dsp:spPr>
        <a:xfrm>
          <a:off x="1314977" y="135880"/>
          <a:ext cx="48392" cy="48392"/>
        </a:xfrm>
        <a:prstGeom prst="ellipse">
          <a:avLst/>
        </a:prstGeom>
        <a:solidFill>
          <a:schemeClr val="accent1">
            <a:shade val="50000"/>
            <a:hueOff val="278548"/>
            <a:satOff val="7463"/>
            <a:lumOff val="32877"/>
            <a:alphaOff val="0"/>
          </a:schemeClr>
        </a:solidFill>
        <a:ln w="12700" cap="flat" cmpd="sng" algn="ctr">
          <a:solidFill>
            <a:schemeClr val="accent1">
              <a:shade val="50000"/>
              <a:hueOff val="278548"/>
              <a:satOff val="7463"/>
              <a:lumOff val="328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37EFD-9908-4BB4-A770-D52C36838CB4}">
      <dsp:nvSpPr>
        <dsp:cNvPr id="0" name=""/>
        <dsp:cNvSpPr/>
      </dsp:nvSpPr>
      <dsp:spPr>
        <a:xfrm>
          <a:off x="1382243" y="93164"/>
          <a:ext cx="48392" cy="48392"/>
        </a:xfrm>
        <a:prstGeom prst="ellipse">
          <a:avLst/>
        </a:prstGeom>
        <a:solidFill>
          <a:schemeClr val="accent1">
            <a:shade val="50000"/>
            <a:hueOff val="334258"/>
            <a:satOff val="8955"/>
            <a:lumOff val="39453"/>
            <a:alphaOff val="0"/>
          </a:schemeClr>
        </a:solidFill>
        <a:ln w="12700" cap="flat" cmpd="sng" algn="ctr">
          <a:solidFill>
            <a:schemeClr val="accent1">
              <a:shade val="50000"/>
              <a:hueOff val="334258"/>
              <a:satOff val="8955"/>
              <a:lumOff val="394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D547A-9966-400D-AF1E-591E904B9BFA}">
      <dsp:nvSpPr>
        <dsp:cNvPr id="0" name=""/>
        <dsp:cNvSpPr/>
      </dsp:nvSpPr>
      <dsp:spPr>
        <a:xfrm>
          <a:off x="1449509" y="50447"/>
          <a:ext cx="48392" cy="48392"/>
        </a:xfrm>
        <a:prstGeom prst="ellipse">
          <a:avLst/>
        </a:prstGeom>
        <a:solidFill>
          <a:schemeClr val="accent1">
            <a:shade val="50000"/>
            <a:hueOff val="278548"/>
            <a:satOff val="7463"/>
            <a:lumOff val="32877"/>
            <a:alphaOff val="0"/>
          </a:schemeClr>
        </a:solidFill>
        <a:ln w="12700" cap="flat" cmpd="sng" algn="ctr">
          <a:solidFill>
            <a:schemeClr val="accent1">
              <a:shade val="50000"/>
              <a:hueOff val="278548"/>
              <a:satOff val="7463"/>
              <a:lumOff val="328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448650-6097-4E08-B30B-211029BDFF3B}">
      <dsp:nvSpPr>
        <dsp:cNvPr id="0" name=""/>
        <dsp:cNvSpPr/>
      </dsp:nvSpPr>
      <dsp:spPr>
        <a:xfrm>
          <a:off x="1516775" y="93164"/>
          <a:ext cx="48392" cy="48392"/>
        </a:xfrm>
        <a:prstGeom prst="ellipse">
          <a:avLst/>
        </a:prstGeom>
        <a:solidFill>
          <a:schemeClr val="accent1">
            <a:shade val="50000"/>
            <a:hueOff val="222839"/>
            <a:satOff val="5970"/>
            <a:lumOff val="26302"/>
            <a:alphaOff val="0"/>
          </a:schemeClr>
        </a:solidFill>
        <a:ln w="12700" cap="flat" cmpd="sng" algn="ctr">
          <a:solidFill>
            <a:schemeClr val="accent1">
              <a:shade val="50000"/>
              <a:hueOff val="222839"/>
              <a:satOff val="5970"/>
              <a:lumOff val="263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54EE4-409A-4B78-9FED-74D8B0937CE1}">
      <dsp:nvSpPr>
        <dsp:cNvPr id="0" name=""/>
        <dsp:cNvSpPr/>
      </dsp:nvSpPr>
      <dsp:spPr>
        <a:xfrm>
          <a:off x="1584041" y="135880"/>
          <a:ext cx="48392" cy="48392"/>
        </a:xfrm>
        <a:prstGeom prst="ellipse">
          <a:avLst/>
        </a:prstGeom>
        <a:solidFill>
          <a:schemeClr val="accent1">
            <a:shade val="50000"/>
            <a:hueOff val="167129"/>
            <a:satOff val="4478"/>
            <a:lumOff val="19726"/>
            <a:alphaOff val="0"/>
          </a:schemeClr>
        </a:solidFill>
        <a:ln w="12700" cap="flat" cmpd="sng" algn="ctr">
          <a:solidFill>
            <a:schemeClr val="accent1">
              <a:shade val="50000"/>
              <a:hueOff val="167129"/>
              <a:satOff val="4478"/>
              <a:lumOff val="19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95452-ECFF-4750-BC9B-2C7AF6B82551}">
      <dsp:nvSpPr>
        <dsp:cNvPr id="0" name=""/>
        <dsp:cNvSpPr/>
      </dsp:nvSpPr>
      <dsp:spPr>
        <a:xfrm>
          <a:off x="1449509" y="140494"/>
          <a:ext cx="48392" cy="48392"/>
        </a:xfrm>
        <a:prstGeom prst="ellipse">
          <a:avLst/>
        </a:prstGeom>
        <a:solidFill>
          <a:schemeClr val="accent1">
            <a:shade val="50000"/>
            <a:hueOff val="111419"/>
            <a:satOff val="2985"/>
            <a:lumOff val="13151"/>
            <a:alphaOff val="0"/>
          </a:schemeClr>
        </a:solidFill>
        <a:ln w="12700" cap="flat" cmpd="sng" algn="ctr">
          <a:solidFill>
            <a:schemeClr val="accent1">
              <a:shade val="50000"/>
              <a:hueOff val="111419"/>
              <a:satOff val="2985"/>
              <a:lumOff val="131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DE9D4-7D26-4B12-8E2D-ADBA69C6CBC9}">
      <dsp:nvSpPr>
        <dsp:cNvPr id="0" name=""/>
        <dsp:cNvSpPr/>
      </dsp:nvSpPr>
      <dsp:spPr>
        <a:xfrm>
          <a:off x="1449509" y="230711"/>
          <a:ext cx="48392" cy="48392"/>
        </a:xfrm>
        <a:prstGeom prst="ellipse">
          <a:avLst/>
        </a:prstGeom>
        <a:solidFill>
          <a:schemeClr val="accent1">
            <a:shade val="50000"/>
            <a:hueOff val="55710"/>
            <a:satOff val="1493"/>
            <a:lumOff val="6576"/>
            <a:alphaOff val="0"/>
          </a:schemeClr>
        </a:solidFill>
        <a:ln w="12700" cap="flat" cmpd="sng" algn="ctr">
          <a:solidFill>
            <a:schemeClr val="accent1">
              <a:shade val="50000"/>
              <a:hueOff val="55710"/>
              <a:satOff val="1493"/>
              <a:lumOff val="65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B2716-47DB-4950-B59B-66E4823AD6D6}">
      <dsp:nvSpPr>
        <dsp:cNvPr id="0" name=""/>
        <dsp:cNvSpPr/>
      </dsp:nvSpPr>
      <dsp:spPr>
        <a:xfrm>
          <a:off x="517222" y="1498473"/>
          <a:ext cx="1043832" cy="279879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44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统计分析</a:t>
          </a:r>
        </a:p>
      </dsp:txBody>
      <dsp:txXfrm>
        <a:off x="530885" y="1512136"/>
        <a:ext cx="1016506" cy="252553"/>
      </dsp:txXfrm>
    </dsp:sp>
    <dsp:sp modelId="{85A4AB6B-FD85-444B-854F-D3329169DC3B}">
      <dsp:nvSpPr>
        <dsp:cNvPr id="0" name=""/>
        <dsp:cNvSpPr/>
      </dsp:nvSpPr>
      <dsp:spPr>
        <a:xfrm>
          <a:off x="227833" y="1224062"/>
          <a:ext cx="483927" cy="48389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5D748-B90A-44BE-A45E-37916AB021F9}">
      <dsp:nvSpPr>
        <dsp:cNvPr id="0" name=""/>
        <dsp:cNvSpPr/>
      </dsp:nvSpPr>
      <dsp:spPr>
        <a:xfrm>
          <a:off x="1188672" y="1135040"/>
          <a:ext cx="1043832" cy="279879"/>
        </a:xfrm>
        <a:prstGeom prst="roundRect">
          <a:avLst/>
        </a:prstGeom>
        <a:solidFill>
          <a:schemeClr val="accent1">
            <a:shade val="50000"/>
            <a:hueOff val="222839"/>
            <a:satOff val="5970"/>
            <a:lumOff val="263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44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指标应用</a:t>
          </a:r>
        </a:p>
      </dsp:txBody>
      <dsp:txXfrm>
        <a:off x="1202335" y="1148703"/>
        <a:ext cx="1016506" cy="252553"/>
      </dsp:txXfrm>
    </dsp:sp>
    <dsp:sp modelId="{ACB79306-1BAD-4C3B-A612-6D306A961446}">
      <dsp:nvSpPr>
        <dsp:cNvPr id="0" name=""/>
        <dsp:cNvSpPr/>
      </dsp:nvSpPr>
      <dsp:spPr>
        <a:xfrm>
          <a:off x="899283" y="860629"/>
          <a:ext cx="483927" cy="483893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050DAC-F21F-4E0F-9926-C1BD54872180}">
      <dsp:nvSpPr>
        <dsp:cNvPr id="0" name=""/>
        <dsp:cNvSpPr/>
      </dsp:nvSpPr>
      <dsp:spPr>
        <a:xfrm>
          <a:off x="1496934" y="583825"/>
          <a:ext cx="1043832" cy="279879"/>
        </a:xfrm>
        <a:prstGeom prst="roundRect">
          <a:avLst/>
        </a:prstGeom>
        <a:solidFill>
          <a:schemeClr val="accent1">
            <a:shade val="50000"/>
            <a:hueOff val="222839"/>
            <a:satOff val="5970"/>
            <a:lumOff val="263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44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可视化展示</a:t>
          </a:r>
        </a:p>
      </dsp:txBody>
      <dsp:txXfrm>
        <a:off x="1510597" y="597488"/>
        <a:ext cx="1016506" cy="252553"/>
      </dsp:txXfrm>
    </dsp:sp>
    <dsp:sp modelId="{3171E7C3-7DCE-41D1-9D0C-29220360D5BF}">
      <dsp:nvSpPr>
        <dsp:cNvPr id="0" name=""/>
        <dsp:cNvSpPr/>
      </dsp:nvSpPr>
      <dsp:spPr>
        <a:xfrm>
          <a:off x="1207545" y="309414"/>
          <a:ext cx="483927" cy="4838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4E96F-0B2F-45E5-82F4-6E1A689B744B}">
      <dsp:nvSpPr>
        <dsp:cNvPr id="0" name=""/>
        <dsp:cNvSpPr/>
      </dsp:nvSpPr>
      <dsp:spPr>
        <a:xfrm>
          <a:off x="939933" y="1316909"/>
          <a:ext cx="48392" cy="48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B67AD-D6FC-4227-BA35-DBF34CC1C6A2}">
      <dsp:nvSpPr>
        <dsp:cNvPr id="0" name=""/>
        <dsp:cNvSpPr/>
      </dsp:nvSpPr>
      <dsp:spPr>
        <a:xfrm>
          <a:off x="848712" y="1360821"/>
          <a:ext cx="48392" cy="48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43DEC3-1E78-4239-886F-585F201FADBA}">
      <dsp:nvSpPr>
        <dsp:cNvPr id="0" name=""/>
        <dsp:cNvSpPr/>
      </dsp:nvSpPr>
      <dsp:spPr>
        <a:xfrm>
          <a:off x="753137" y="1395507"/>
          <a:ext cx="48392" cy="48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E7CBB-6C8C-4318-8ACA-7A8860D3A79A}">
      <dsp:nvSpPr>
        <dsp:cNvPr id="0" name=""/>
        <dsp:cNvSpPr/>
      </dsp:nvSpPr>
      <dsp:spPr>
        <a:xfrm>
          <a:off x="1377887" y="808581"/>
          <a:ext cx="48392" cy="48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81391-0964-4B21-95B5-84C79753C674}">
      <dsp:nvSpPr>
        <dsp:cNvPr id="0" name=""/>
        <dsp:cNvSpPr/>
      </dsp:nvSpPr>
      <dsp:spPr>
        <a:xfrm>
          <a:off x="1341109" y="897944"/>
          <a:ext cx="48392" cy="48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A1E38-C32A-4181-B29D-70424C83E570}">
      <dsp:nvSpPr>
        <dsp:cNvPr id="0" name=""/>
        <dsp:cNvSpPr/>
      </dsp:nvSpPr>
      <dsp:spPr>
        <a:xfrm>
          <a:off x="1314977" y="135880"/>
          <a:ext cx="48392" cy="48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37EFD-9908-4BB4-A770-D52C36838CB4}">
      <dsp:nvSpPr>
        <dsp:cNvPr id="0" name=""/>
        <dsp:cNvSpPr/>
      </dsp:nvSpPr>
      <dsp:spPr>
        <a:xfrm>
          <a:off x="1382243" y="93164"/>
          <a:ext cx="48392" cy="48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D547A-9966-400D-AF1E-591E904B9BFA}">
      <dsp:nvSpPr>
        <dsp:cNvPr id="0" name=""/>
        <dsp:cNvSpPr/>
      </dsp:nvSpPr>
      <dsp:spPr>
        <a:xfrm>
          <a:off x="1449509" y="50447"/>
          <a:ext cx="48392" cy="48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448650-6097-4E08-B30B-211029BDFF3B}">
      <dsp:nvSpPr>
        <dsp:cNvPr id="0" name=""/>
        <dsp:cNvSpPr/>
      </dsp:nvSpPr>
      <dsp:spPr>
        <a:xfrm>
          <a:off x="1516775" y="93164"/>
          <a:ext cx="48392" cy="48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54EE4-409A-4B78-9FED-74D8B0937CE1}">
      <dsp:nvSpPr>
        <dsp:cNvPr id="0" name=""/>
        <dsp:cNvSpPr/>
      </dsp:nvSpPr>
      <dsp:spPr>
        <a:xfrm>
          <a:off x="1584041" y="135880"/>
          <a:ext cx="48392" cy="48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95452-ECFF-4750-BC9B-2C7AF6B82551}">
      <dsp:nvSpPr>
        <dsp:cNvPr id="0" name=""/>
        <dsp:cNvSpPr/>
      </dsp:nvSpPr>
      <dsp:spPr>
        <a:xfrm>
          <a:off x="1449509" y="140494"/>
          <a:ext cx="48392" cy="48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DE9D4-7D26-4B12-8E2D-ADBA69C6CBC9}">
      <dsp:nvSpPr>
        <dsp:cNvPr id="0" name=""/>
        <dsp:cNvSpPr/>
      </dsp:nvSpPr>
      <dsp:spPr>
        <a:xfrm>
          <a:off x="1449509" y="230711"/>
          <a:ext cx="48392" cy="48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B2716-47DB-4950-B59B-66E4823AD6D6}">
      <dsp:nvSpPr>
        <dsp:cNvPr id="0" name=""/>
        <dsp:cNvSpPr/>
      </dsp:nvSpPr>
      <dsp:spPr>
        <a:xfrm>
          <a:off x="517222" y="1498473"/>
          <a:ext cx="1043832" cy="2798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44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统计分析</a:t>
          </a:r>
        </a:p>
      </dsp:txBody>
      <dsp:txXfrm>
        <a:off x="530885" y="1512136"/>
        <a:ext cx="1016506" cy="252553"/>
      </dsp:txXfrm>
    </dsp:sp>
    <dsp:sp modelId="{85A4AB6B-FD85-444B-854F-D3329169DC3B}">
      <dsp:nvSpPr>
        <dsp:cNvPr id="0" name=""/>
        <dsp:cNvSpPr/>
      </dsp:nvSpPr>
      <dsp:spPr>
        <a:xfrm>
          <a:off x="227833" y="1224062"/>
          <a:ext cx="483927" cy="48389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5D748-B90A-44BE-A45E-37916AB021F9}">
      <dsp:nvSpPr>
        <dsp:cNvPr id="0" name=""/>
        <dsp:cNvSpPr/>
      </dsp:nvSpPr>
      <dsp:spPr>
        <a:xfrm>
          <a:off x="1188672" y="1135040"/>
          <a:ext cx="1043832" cy="2798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44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指标应用</a:t>
          </a:r>
        </a:p>
      </dsp:txBody>
      <dsp:txXfrm>
        <a:off x="1202335" y="1148703"/>
        <a:ext cx="1016506" cy="252553"/>
      </dsp:txXfrm>
    </dsp:sp>
    <dsp:sp modelId="{ACB79306-1BAD-4C3B-A612-6D306A961446}">
      <dsp:nvSpPr>
        <dsp:cNvPr id="0" name=""/>
        <dsp:cNvSpPr/>
      </dsp:nvSpPr>
      <dsp:spPr>
        <a:xfrm>
          <a:off x="899283" y="860629"/>
          <a:ext cx="483927" cy="483893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050DAC-F21F-4E0F-9926-C1BD54872180}">
      <dsp:nvSpPr>
        <dsp:cNvPr id="0" name=""/>
        <dsp:cNvSpPr/>
      </dsp:nvSpPr>
      <dsp:spPr>
        <a:xfrm>
          <a:off x="1496934" y="583825"/>
          <a:ext cx="1043832" cy="2798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44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可视化展示</a:t>
          </a:r>
        </a:p>
      </dsp:txBody>
      <dsp:txXfrm>
        <a:off x="1510597" y="597488"/>
        <a:ext cx="1016506" cy="252553"/>
      </dsp:txXfrm>
    </dsp:sp>
    <dsp:sp modelId="{3171E7C3-7DCE-41D1-9D0C-29220360D5BF}">
      <dsp:nvSpPr>
        <dsp:cNvPr id="0" name=""/>
        <dsp:cNvSpPr/>
      </dsp:nvSpPr>
      <dsp:spPr>
        <a:xfrm>
          <a:off x="1207545" y="309414"/>
          <a:ext cx="483927" cy="483893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803AE-7A65-427E-B954-9F3EFFC3332D}">
      <dsp:nvSpPr>
        <dsp:cNvPr id="0" name=""/>
        <dsp:cNvSpPr/>
      </dsp:nvSpPr>
      <dsp:spPr>
        <a:xfrm>
          <a:off x="790261" y="166782"/>
          <a:ext cx="1266958" cy="1266958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绩效</a:t>
          </a:r>
        </a:p>
      </dsp:txBody>
      <dsp:txXfrm>
        <a:off x="1161344" y="537865"/>
        <a:ext cx="895875" cy="895875"/>
      </dsp:txXfrm>
    </dsp:sp>
    <dsp:sp modelId="{91C3A08A-5437-4205-B5D5-CD6BB35F7B6A}">
      <dsp:nvSpPr>
        <dsp:cNvPr id="0" name=""/>
        <dsp:cNvSpPr/>
      </dsp:nvSpPr>
      <dsp:spPr>
        <a:xfrm rot="5400000">
          <a:off x="2115740" y="166782"/>
          <a:ext cx="1266958" cy="1266958"/>
        </a:xfrm>
        <a:prstGeom prst="pieWedge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成本</a:t>
          </a:r>
        </a:p>
      </dsp:txBody>
      <dsp:txXfrm rot="-5400000">
        <a:off x="2115740" y="537865"/>
        <a:ext cx="895875" cy="895875"/>
      </dsp:txXfrm>
    </dsp:sp>
    <dsp:sp modelId="{6B357F30-F808-412F-B620-3892BEB8CC5B}">
      <dsp:nvSpPr>
        <dsp:cNvPr id="0" name=""/>
        <dsp:cNvSpPr/>
      </dsp:nvSpPr>
      <dsp:spPr>
        <a:xfrm rot="10800000">
          <a:off x="2115740" y="1492261"/>
          <a:ext cx="1266958" cy="1266958"/>
        </a:xfrm>
        <a:prstGeom prst="pieWedge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质量</a:t>
          </a:r>
        </a:p>
      </dsp:txBody>
      <dsp:txXfrm rot="10800000">
        <a:off x="2115740" y="1492261"/>
        <a:ext cx="895875" cy="895875"/>
      </dsp:txXfrm>
    </dsp:sp>
    <dsp:sp modelId="{2EE65094-08E4-4FB6-899E-7DF538D41F0F}">
      <dsp:nvSpPr>
        <dsp:cNvPr id="0" name=""/>
        <dsp:cNvSpPr/>
      </dsp:nvSpPr>
      <dsp:spPr>
        <a:xfrm rot="16200000">
          <a:off x="790261" y="1492261"/>
          <a:ext cx="1266958" cy="1266958"/>
        </a:xfrm>
        <a:prstGeom prst="pieWedge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服务</a:t>
          </a:r>
        </a:p>
      </dsp:txBody>
      <dsp:txXfrm rot="5400000">
        <a:off x="1161344" y="1492261"/>
        <a:ext cx="895875" cy="895875"/>
      </dsp:txXfrm>
    </dsp:sp>
    <dsp:sp modelId="{FBCD3C4E-82D0-41E9-88AD-51AD7E2ACF7D}">
      <dsp:nvSpPr>
        <dsp:cNvPr id="0" name=""/>
        <dsp:cNvSpPr/>
      </dsp:nvSpPr>
      <dsp:spPr>
        <a:xfrm>
          <a:off x="1867761" y="1199660"/>
          <a:ext cx="437437" cy="380380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CACAFA-6D67-46E0-BF4E-93FAD9B08CDC}">
      <dsp:nvSpPr>
        <dsp:cNvPr id="0" name=""/>
        <dsp:cNvSpPr/>
      </dsp:nvSpPr>
      <dsp:spPr>
        <a:xfrm rot="10800000">
          <a:off x="1867761" y="1345960"/>
          <a:ext cx="437437" cy="380380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F4B33B-DD17-4FCC-9E64-4A4F2D343B96}">
      <dsp:nvSpPr>
        <dsp:cNvPr id="0" name=""/>
        <dsp:cNvSpPr/>
      </dsp:nvSpPr>
      <dsp:spPr>
        <a:xfrm>
          <a:off x="4841" y="1947"/>
          <a:ext cx="8118316" cy="17092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54902" y="52008"/>
        <a:ext cx="8018194" cy="1609086"/>
      </dsp:txXfrm>
    </dsp:sp>
    <dsp:sp modelId="{4458357B-3AB6-4C0A-A706-9A1AF8052220}">
      <dsp:nvSpPr>
        <dsp:cNvPr id="0" name=""/>
        <dsp:cNvSpPr/>
      </dsp:nvSpPr>
      <dsp:spPr>
        <a:xfrm>
          <a:off x="757684" y="1854729"/>
          <a:ext cx="2958764" cy="17092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807745" y="1904790"/>
        <a:ext cx="2858642" cy="1609086"/>
      </dsp:txXfrm>
    </dsp:sp>
    <dsp:sp modelId="{E86AA62B-70DE-45E5-A34D-14F242A1B94D}">
      <dsp:nvSpPr>
        <dsp:cNvPr id="0" name=""/>
        <dsp:cNvSpPr/>
      </dsp:nvSpPr>
      <dsp:spPr>
        <a:xfrm>
          <a:off x="12766" y="3707511"/>
          <a:ext cx="2178551" cy="17092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500" kern="1200" dirty="0"/>
        </a:p>
      </dsp:txBody>
      <dsp:txXfrm>
        <a:off x="62827" y="3757572"/>
        <a:ext cx="2078429" cy="1609086"/>
      </dsp:txXfrm>
    </dsp:sp>
    <dsp:sp modelId="{BD93BB4D-46A4-4DCE-B5B8-76F0C230AC0E}">
      <dsp:nvSpPr>
        <dsp:cNvPr id="0" name=""/>
        <dsp:cNvSpPr/>
      </dsp:nvSpPr>
      <dsp:spPr>
        <a:xfrm>
          <a:off x="2282816" y="3707511"/>
          <a:ext cx="2178551" cy="17092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500" kern="1200"/>
        </a:p>
      </dsp:txBody>
      <dsp:txXfrm>
        <a:off x="2332877" y="3757572"/>
        <a:ext cx="2078429" cy="1609086"/>
      </dsp:txXfrm>
    </dsp:sp>
    <dsp:sp modelId="{DE8AD0E7-FFD4-44A5-8B12-7310DD23FD9C}">
      <dsp:nvSpPr>
        <dsp:cNvPr id="0" name=""/>
        <dsp:cNvSpPr/>
      </dsp:nvSpPr>
      <dsp:spPr>
        <a:xfrm>
          <a:off x="4644366" y="1854729"/>
          <a:ext cx="3470867" cy="17092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4694427" y="1904790"/>
        <a:ext cx="3370745" cy="1609086"/>
      </dsp:txXfrm>
    </dsp:sp>
    <dsp:sp modelId="{6F580E77-C5BC-4F7E-A27E-34F90FA24867}">
      <dsp:nvSpPr>
        <dsp:cNvPr id="0" name=""/>
        <dsp:cNvSpPr/>
      </dsp:nvSpPr>
      <dsp:spPr>
        <a:xfrm>
          <a:off x="5290524" y="3707511"/>
          <a:ext cx="2178551" cy="17092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500" kern="1200"/>
        </a:p>
      </dsp:txBody>
      <dsp:txXfrm>
        <a:off x="5340585" y="3757572"/>
        <a:ext cx="2078429" cy="1609086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76D9B1-1BB8-4E9F-9F6D-C8BE60A5363C}">
      <dsp:nvSpPr>
        <dsp:cNvPr id="0" name=""/>
        <dsp:cNvSpPr/>
      </dsp:nvSpPr>
      <dsp:spPr>
        <a:xfrm>
          <a:off x="1624777" y="2754877"/>
          <a:ext cx="1900759" cy="163878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Model</a:t>
          </a:r>
          <a:endParaRPr lang="zh-CN" altLang="en-US" sz="2700" kern="1200" dirty="0"/>
        </a:p>
      </dsp:txBody>
      <dsp:txXfrm>
        <a:off x="1919739" y="3009186"/>
        <a:ext cx="1310835" cy="1130168"/>
      </dsp:txXfrm>
    </dsp:sp>
    <dsp:sp modelId="{B2C43208-6BC1-4DC6-BC1D-3F9E0731699F}">
      <dsp:nvSpPr>
        <dsp:cNvPr id="0" name=""/>
        <dsp:cNvSpPr/>
      </dsp:nvSpPr>
      <dsp:spPr>
        <a:xfrm>
          <a:off x="1674156" y="3478368"/>
          <a:ext cx="222544" cy="19180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9AD5B2-ADA4-4417-AD62-520386B84D5B}">
      <dsp:nvSpPr>
        <dsp:cNvPr id="0" name=""/>
        <dsp:cNvSpPr/>
      </dsp:nvSpPr>
      <dsp:spPr>
        <a:xfrm>
          <a:off x="0" y="1874652"/>
          <a:ext cx="1900759" cy="163878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07E8E-AD09-4D05-ADE9-76162EFD26D4}">
      <dsp:nvSpPr>
        <dsp:cNvPr id="0" name=""/>
        <dsp:cNvSpPr/>
      </dsp:nvSpPr>
      <dsp:spPr>
        <a:xfrm>
          <a:off x="1294004" y="3296954"/>
          <a:ext cx="222544" cy="19180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079139"/>
              <a:satOff val="-9594"/>
              <a:lumOff val="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D21F26-2779-4E2A-84F4-03C246C24B38}">
      <dsp:nvSpPr>
        <dsp:cNvPr id="0" name=""/>
        <dsp:cNvSpPr/>
      </dsp:nvSpPr>
      <dsp:spPr>
        <a:xfrm>
          <a:off x="3244143" y="1855168"/>
          <a:ext cx="1900759" cy="163878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View</a:t>
          </a:r>
          <a:endParaRPr lang="zh-CN" altLang="en-US" sz="2700" kern="1200" dirty="0"/>
        </a:p>
      </dsp:txBody>
      <dsp:txXfrm>
        <a:off x="3539105" y="2109477"/>
        <a:ext cx="1310835" cy="1130168"/>
      </dsp:txXfrm>
    </dsp:sp>
    <dsp:sp modelId="{E869EEC9-BDC6-4072-8E83-3441A52A2901}">
      <dsp:nvSpPr>
        <dsp:cNvPr id="0" name=""/>
        <dsp:cNvSpPr/>
      </dsp:nvSpPr>
      <dsp:spPr>
        <a:xfrm>
          <a:off x="4543560" y="3275738"/>
          <a:ext cx="222544" cy="19180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158277"/>
              <a:satOff val="-19187"/>
              <a:lumOff val="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5C1C73-027F-4AD4-BC3C-81F605A9C6A3}">
      <dsp:nvSpPr>
        <dsp:cNvPr id="0" name=""/>
        <dsp:cNvSpPr/>
      </dsp:nvSpPr>
      <dsp:spPr>
        <a:xfrm>
          <a:off x="4863510" y="2754877"/>
          <a:ext cx="1900759" cy="163878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B3807-3000-400B-A4AC-F38C12D37FA4}">
      <dsp:nvSpPr>
        <dsp:cNvPr id="0" name=""/>
        <dsp:cNvSpPr/>
      </dsp:nvSpPr>
      <dsp:spPr>
        <a:xfrm>
          <a:off x="4912889" y="3478368"/>
          <a:ext cx="222544" cy="19180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237415"/>
              <a:satOff val="-28781"/>
              <a:lumOff val="1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05F0C-183D-45D6-8F02-1F9922BC5DAD}">
      <dsp:nvSpPr>
        <dsp:cNvPr id="0" name=""/>
        <dsp:cNvSpPr/>
      </dsp:nvSpPr>
      <dsp:spPr>
        <a:xfrm>
          <a:off x="1624777" y="959356"/>
          <a:ext cx="1900759" cy="163878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Template</a:t>
          </a:r>
          <a:endParaRPr lang="zh-CN" altLang="en-US" sz="2700" kern="1200" dirty="0"/>
        </a:p>
      </dsp:txBody>
      <dsp:txXfrm>
        <a:off x="1919739" y="1213665"/>
        <a:ext cx="1310835" cy="1130168"/>
      </dsp:txXfrm>
    </dsp:sp>
    <dsp:sp modelId="{1C9370F5-5180-4E69-A9E7-EC3FB921FA62}">
      <dsp:nvSpPr>
        <dsp:cNvPr id="0" name=""/>
        <dsp:cNvSpPr/>
      </dsp:nvSpPr>
      <dsp:spPr>
        <a:xfrm>
          <a:off x="2913371" y="994859"/>
          <a:ext cx="222544" cy="19180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8316554"/>
              <a:satOff val="-38374"/>
              <a:lumOff val="1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98259A-7B4E-4C7E-9CF2-869A22826834}">
      <dsp:nvSpPr>
        <dsp:cNvPr id="0" name=""/>
        <dsp:cNvSpPr/>
      </dsp:nvSpPr>
      <dsp:spPr>
        <a:xfrm>
          <a:off x="3244143" y="63977"/>
          <a:ext cx="1900759" cy="163878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5F1F8-26D6-4D97-B78B-50E9E7B06274}">
      <dsp:nvSpPr>
        <dsp:cNvPr id="0" name=""/>
        <dsp:cNvSpPr/>
      </dsp:nvSpPr>
      <dsp:spPr>
        <a:xfrm>
          <a:off x="3300287" y="783570"/>
          <a:ext cx="222544" cy="19180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2AA5B-D98F-47D4-899D-FF9F2FE9F6AC}">
      <dsp:nvSpPr>
        <dsp:cNvPr id="0" name=""/>
        <dsp:cNvSpPr/>
      </dsp:nvSpPr>
      <dsp:spPr>
        <a:xfrm>
          <a:off x="2561166" y="1206500"/>
          <a:ext cx="3005666" cy="300566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算法库</a:t>
          </a:r>
        </a:p>
      </dsp:txBody>
      <dsp:txXfrm>
        <a:off x="3001336" y="1646670"/>
        <a:ext cx="2125326" cy="2125326"/>
      </dsp:txXfrm>
    </dsp:sp>
    <dsp:sp modelId="{E213FCC8-5511-432D-B80C-941C7C937AFF}">
      <dsp:nvSpPr>
        <dsp:cNvPr id="0" name=""/>
        <dsp:cNvSpPr/>
      </dsp:nvSpPr>
      <dsp:spPr>
        <a:xfrm>
          <a:off x="3312583" y="536"/>
          <a:ext cx="1502833" cy="1502833"/>
        </a:xfrm>
        <a:prstGeom prst="ellipse">
          <a:avLst/>
        </a:prstGeom>
        <a:solidFill>
          <a:schemeClr val="accent4">
            <a:alpha val="50000"/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聚类</a:t>
          </a:r>
        </a:p>
      </dsp:txBody>
      <dsp:txXfrm>
        <a:off x="3532668" y="220621"/>
        <a:ext cx="1062663" cy="1062663"/>
      </dsp:txXfrm>
    </dsp:sp>
    <dsp:sp modelId="{9E5A4FF2-C9ED-4923-AFFC-DC768261A92D}">
      <dsp:nvSpPr>
        <dsp:cNvPr id="0" name=""/>
        <dsp:cNvSpPr/>
      </dsp:nvSpPr>
      <dsp:spPr>
        <a:xfrm>
          <a:off x="5269963" y="1957916"/>
          <a:ext cx="1502833" cy="1502833"/>
        </a:xfrm>
        <a:prstGeom prst="ellipse">
          <a:avLst/>
        </a:prstGeom>
        <a:solidFill>
          <a:schemeClr val="accent4">
            <a:alpha val="50000"/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降维</a:t>
          </a:r>
        </a:p>
      </dsp:txBody>
      <dsp:txXfrm>
        <a:off x="5490048" y="2178001"/>
        <a:ext cx="1062663" cy="1062663"/>
      </dsp:txXfrm>
    </dsp:sp>
    <dsp:sp modelId="{FA3EBB8D-77F8-4173-8672-5AB5A806389D}">
      <dsp:nvSpPr>
        <dsp:cNvPr id="0" name=""/>
        <dsp:cNvSpPr/>
      </dsp:nvSpPr>
      <dsp:spPr>
        <a:xfrm>
          <a:off x="3312583" y="3915297"/>
          <a:ext cx="1502833" cy="1502833"/>
        </a:xfrm>
        <a:prstGeom prst="ellipse">
          <a:avLst/>
        </a:prstGeom>
        <a:solidFill>
          <a:schemeClr val="accent4">
            <a:alpha val="50000"/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分类</a:t>
          </a:r>
        </a:p>
      </dsp:txBody>
      <dsp:txXfrm>
        <a:off x="3532668" y="4135382"/>
        <a:ext cx="1062663" cy="1062663"/>
      </dsp:txXfrm>
    </dsp:sp>
    <dsp:sp modelId="{F10D63B0-E54B-4820-9A9B-C55CD51527D5}">
      <dsp:nvSpPr>
        <dsp:cNvPr id="0" name=""/>
        <dsp:cNvSpPr/>
      </dsp:nvSpPr>
      <dsp:spPr>
        <a:xfrm>
          <a:off x="1355202" y="1957916"/>
          <a:ext cx="1502833" cy="1502833"/>
        </a:xfrm>
        <a:prstGeom prst="ellipse">
          <a:avLst/>
        </a:prstGeom>
        <a:solidFill>
          <a:schemeClr val="accent4">
            <a:alpha val="50000"/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回归</a:t>
          </a:r>
        </a:p>
      </dsp:txBody>
      <dsp:txXfrm>
        <a:off x="1575287" y="2178001"/>
        <a:ext cx="1062663" cy="10626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1C6BE6-D366-4170-B021-8450E2BE948B}">
      <dsp:nvSpPr>
        <dsp:cNvPr id="0" name=""/>
        <dsp:cNvSpPr/>
      </dsp:nvSpPr>
      <dsp:spPr>
        <a:xfrm>
          <a:off x="0" y="0"/>
          <a:ext cx="860371" cy="635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3C79A7-C835-4349-A52E-9FC855258CA9}">
      <dsp:nvSpPr>
        <dsp:cNvPr id="0" name=""/>
        <dsp:cNvSpPr/>
      </dsp:nvSpPr>
      <dsp:spPr>
        <a:xfrm>
          <a:off x="150315" y="737650"/>
          <a:ext cx="798329" cy="331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zh-CN" altLang="en-US" sz="700" kern="1200" dirty="0"/>
            <a:t>人工录入</a:t>
          </a:r>
        </a:p>
      </dsp:txBody>
      <dsp:txXfrm>
        <a:off x="150315" y="737650"/>
        <a:ext cx="798329" cy="331395"/>
      </dsp:txXfrm>
    </dsp:sp>
    <dsp:sp modelId="{BF2B5775-A45C-4140-8D94-227C28401FC3}">
      <dsp:nvSpPr>
        <dsp:cNvPr id="0" name=""/>
        <dsp:cNvSpPr/>
      </dsp:nvSpPr>
      <dsp:spPr>
        <a:xfrm>
          <a:off x="1257302" y="305668"/>
          <a:ext cx="860371" cy="63581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356BB-8D41-43CC-8513-FA885C3888C1}">
      <dsp:nvSpPr>
        <dsp:cNvPr id="0" name=""/>
        <dsp:cNvSpPr/>
      </dsp:nvSpPr>
      <dsp:spPr>
        <a:xfrm>
          <a:off x="1319728" y="773439"/>
          <a:ext cx="964339" cy="283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zh-CN" altLang="en-US" sz="700" kern="1200" dirty="0"/>
            <a:t>成本主题数据库</a:t>
          </a:r>
        </a:p>
      </dsp:txBody>
      <dsp:txXfrm>
        <a:off x="1319728" y="773439"/>
        <a:ext cx="964339" cy="283677"/>
      </dsp:txXfrm>
    </dsp:sp>
    <dsp:sp modelId="{30065A0F-C256-46E0-9E34-D5E264E48EC9}">
      <dsp:nvSpPr>
        <dsp:cNvPr id="0" name=""/>
        <dsp:cNvSpPr/>
      </dsp:nvSpPr>
      <dsp:spPr>
        <a:xfrm>
          <a:off x="2592726" y="301124"/>
          <a:ext cx="860371" cy="635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DC0917-07D1-4D84-9A6E-D7DA59AE5BDA}">
      <dsp:nvSpPr>
        <dsp:cNvPr id="0" name=""/>
        <dsp:cNvSpPr/>
      </dsp:nvSpPr>
      <dsp:spPr>
        <a:xfrm>
          <a:off x="2707127" y="759808"/>
          <a:ext cx="860390" cy="301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zh-CN" altLang="en-US" sz="700" kern="1200" dirty="0"/>
            <a:t>质量主题数据库</a:t>
          </a:r>
        </a:p>
      </dsp:txBody>
      <dsp:txXfrm>
        <a:off x="2707127" y="759808"/>
        <a:ext cx="860390" cy="301852"/>
      </dsp:txXfrm>
    </dsp:sp>
    <dsp:sp modelId="{EABC22E6-ECD2-4063-9765-B4B15F7626EE}">
      <dsp:nvSpPr>
        <dsp:cNvPr id="0" name=""/>
        <dsp:cNvSpPr/>
      </dsp:nvSpPr>
      <dsp:spPr>
        <a:xfrm>
          <a:off x="3876176" y="332045"/>
          <a:ext cx="860371" cy="63581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2A8D73-76FD-4E60-B260-70274E1CA223}">
      <dsp:nvSpPr>
        <dsp:cNvPr id="0" name=""/>
        <dsp:cNvSpPr/>
      </dsp:nvSpPr>
      <dsp:spPr>
        <a:xfrm>
          <a:off x="4050080" y="852572"/>
          <a:ext cx="741383" cy="1781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zh-CN" altLang="en-US" sz="700" kern="1200" dirty="0"/>
            <a:t>营销主题数据库</a:t>
          </a:r>
        </a:p>
      </dsp:txBody>
      <dsp:txXfrm>
        <a:off x="4050080" y="852572"/>
        <a:ext cx="741383" cy="178166"/>
      </dsp:txXfrm>
    </dsp:sp>
    <dsp:sp modelId="{7E511B26-5867-4DB6-BE02-563CD4EE3FA1}">
      <dsp:nvSpPr>
        <dsp:cNvPr id="0" name=""/>
        <dsp:cNvSpPr/>
      </dsp:nvSpPr>
      <dsp:spPr>
        <a:xfrm>
          <a:off x="5100122" y="332045"/>
          <a:ext cx="860371" cy="635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5FDC01-A930-4AF8-9B8F-0BFAEEB8FCC1}">
      <dsp:nvSpPr>
        <dsp:cNvPr id="0" name=""/>
        <dsp:cNvSpPr/>
      </dsp:nvSpPr>
      <dsp:spPr>
        <a:xfrm>
          <a:off x="5274027" y="852572"/>
          <a:ext cx="741383" cy="1781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zh-CN" altLang="en-US" sz="700" kern="1200" dirty="0"/>
            <a:t>其它主题数据库</a:t>
          </a:r>
        </a:p>
      </dsp:txBody>
      <dsp:txXfrm>
        <a:off x="5274027" y="852572"/>
        <a:ext cx="741383" cy="1781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D16F8-DEEA-41A2-A3DA-23118AE3401F}">
      <dsp:nvSpPr>
        <dsp:cNvPr id="0" name=""/>
        <dsp:cNvSpPr/>
      </dsp:nvSpPr>
      <dsp:spPr>
        <a:xfrm>
          <a:off x="0" y="97937"/>
          <a:ext cx="622682" cy="41512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36D8B3-8610-4694-9073-47D0D0C8954F}">
      <dsp:nvSpPr>
        <dsp:cNvPr id="0" name=""/>
        <dsp:cNvSpPr/>
      </dsp:nvSpPr>
      <dsp:spPr>
        <a:xfrm>
          <a:off x="648681" y="539015"/>
          <a:ext cx="882187" cy="544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成本主题数据库</a:t>
          </a:r>
        </a:p>
      </dsp:txBody>
      <dsp:txXfrm>
        <a:off x="648681" y="539015"/>
        <a:ext cx="882187" cy="544911"/>
      </dsp:txXfrm>
    </dsp:sp>
    <dsp:sp modelId="{43374BAF-5B5B-4A38-AFB2-C5B4DF5697F9}">
      <dsp:nvSpPr>
        <dsp:cNvPr id="0" name=""/>
        <dsp:cNvSpPr/>
      </dsp:nvSpPr>
      <dsp:spPr>
        <a:xfrm>
          <a:off x="570846" y="461247"/>
          <a:ext cx="211867" cy="211921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D585E-C39A-4DAE-B710-27B814F73299}">
      <dsp:nvSpPr>
        <dsp:cNvPr id="0" name=""/>
        <dsp:cNvSpPr/>
      </dsp:nvSpPr>
      <dsp:spPr>
        <a:xfrm rot="5400000">
          <a:off x="1402946" y="461274"/>
          <a:ext cx="211921" cy="211867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6BB8CC-C25C-447A-86AB-8FBBECB42D35}">
      <dsp:nvSpPr>
        <dsp:cNvPr id="0" name=""/>
        <dsp:cNvSpPr/>
      </dsp:nvSpPr>
      <dsp:spPr>
        <a:xfrm rot="16200000">
          <a:off x="570818" y="949908"/>
          <a:ext cx="211921" cy="211867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0741E-3E38-46AB-99EA-630B78FFAB7D}">
      <dsp:nvSpPr>
        <dsp:cNvPr id="0" name=""/>
        <dsp:cNvSpPr/>
      </dsp:nvSpPr>
      <dsp:spPr>
        <a:xfrm rot="10800000">
          <a:off x="1402973" y="949880"/>
          <a:ext cx="211867" cy="211921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81F3B-0E2D-4CA4-857F-89D314134AB6}">
      <dsp:nvSpPr>
        <dsp:cNvPr id="0" name=""/>
        <dsp:cNvSpPr/>
      </dsp:nvSpPr>
      <dsp:spPr>
        <a:xfrm>
          <a:off x="446" y="737420"/>
          <a:ext cx="1922557" cy="2307069"/>
        </a:xfrm>
        <a:prstGeom prst="roundRect">
          <a:avLst>
            <a:gd name="adj" fmla="val 5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 </a:t>
          </a:r>
          <a:endParaRPr lang="zh-CN" altLang="en-US" sz="2200" kern="1200" dirty="0"/>
        </a:p>
      </dsp:txBody>
      <dsp:txXfrm rot="16200000">
        <a:off x="-753195" y="1491063"/>
        <a:ext cx="1891796" cy="384511"/>
      </dsp:txXfrm>
    </dsp:sp>
    <dsp:sp modelId="{C8932454-D205-439A-B0B8-B3876B116883}">
      <dsp:nvSpPr>
        <dsp:cNvPr id="0" name=""/>
        <dsp:cNvSpPr/>
      </dsp:nvSpPr>
      <dsp:spPr>
        <a:xfrm>
          <a:off x="384958" y="737420"/>
          <a:ext cx="1432305" cy="2307069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 </a:t>
          </a:r>
          <a:endParaRPr lang="zh-CN" altLang="en-US" sz="6500" kern="1200" dirty="0"/>
        </a:p>
      </dsp:txBody>
      <dsp:txXfrm>
        <a:off x="384958" y="737420"/>
        <a:ext cx="1432305" cy="2307069"/>
      </dsp:txXfrm>
    </dsp:sp>
    <dsp:sp modelId="{0FB370B1-BC2C-4455-B1BD-B74E4251A5F5}">
      <dsp:nvSpPr>
        <dsp:cNvPr id="0" name=""/>
        <dsp:cNvSpPr/>
      </dsp:nvSpPr>
      <dsp:spPr>
        <a:xfrm>
          <a:off x="1990294" y="737420"/>
          <a:ext cx="1922557" cy="2307069"/>
        </a:xfrm>
        <a:prstGeom prst="roundRect">
          <a:avLst>
            <a:gd name="adj" fmla="val 5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 </a:t>
          </a:r>
          <a:endParaRPr lang="zh-CN" altLang="en-US" sz="2200" kern="1200" dirty="0"/>
        </a:p>
      </dsp:txBody>
      <dsp:txXfrm rot="16200000">
        <a:off x="1236651" y="1491063"/>
        <a:ext cx="1891796" cy="384511"/>
      </dsp:txXfrm>
    </dsp:sp>
    <dsp:sp modelId="{62E3BC7F-2B5A-4CED-A449-E1F05C065C32}">
      <dsp:nvSpPr>
        <dsp:cNvPr id="0" name=""/>
        <dsp:cNvSpPr/>
      </dsp:nvSpPr>
      <dsp:spPr>
        <a:xfrm rot="5400000">
          <a:off x="1830496" y="2569685"/>
          <a:ext cx="338821" cy="288383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DFB5958-34AE-427B-835A-E1B5E9211876}">
      <dsp:nvSpPr>
        <dsp:cNvPr id="0" name=""/>
        <dsp:cNvSpPr/>
      </dsp:nvSpPr>
      <dsp:spPr>
        <a:xfrm>
          <a:off x="2374805" y="737420"/>
          <a:ext cx="1432305" cy="2307069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 </a:t>
          </a:r>
          <a:endParaRPr lang="zh-CN" altLang="en-US" sz="6500" kern="1200" dirty="0"/>
        </a:p>
      </dsp:txBody>
      <dsp:txXfrm>
        <a:off x="2374805" y="737420"/>
        <a:ext cx="1432305" cy="2307069"/>
      </dsp:txXfrm>
    </dsp:sp>
    <dsp:sp modelId="{F0606913-AF6C-425D-895C-5B674D97C1AB}">
      <dsp:nvSpPr>
        <dsp:cNvPr id="0" name=""/>
        <dsp:cNvSpPr/>
      </dsp:nvSpPr>
      <dsp:spPr>
        <a:xfrm>
          <a:off x="3980141" y="737420"/>
          <a:ext cx="1922557" cy="2307069"/>
        </a:xfrm>
        <a:prstGeom prst="roundRect">
          <a:avLst>
            <a:gd name="adj" fmla="val 5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 </a:t>
          </a:r>
          <a:endParaRPr lang="zh-CN" altLang="en-US" sz="2200" kern="1200" dirty="0"/>
        </a:p>
      </dsp:txBody>
      <dsp:txXfrm rot="16200000">
        <a:off x="3226498" y="1491063"/>
        <a:ext cx="1891796" cy="384511"/>
      </dsp:txXfrm>
    </dsp:sp>
    <dsp:sp modelId="{D622E958-0997-4981-AFDF-2DB2CD7D2F38}">
      <dsp:nvSpPr>
        <dsp:cNvPr id="0" name=""/>
        <dsp:cNvSpPr/>
      </dsp:nvSpPr>
      <dsp:spPr>
        <a:xfrm rot="5400000">
          <a:off x="3820343" y="2569685"/>
          <a:ext cx="338821" cy="288383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791AC37-B231-40A5-8F2D-642BEBF9B976}">
      <dsp:nvSpPr>
        <dsp:cNvPr id="0" name=""/>
        <dsp:cNvSpPr/>
      </dsp:nvSpPr>
      <dsp:spPr>
        <a:xfrm>
          <a:off x="4364652" y="737420"/>
          <a:ext cx="1432305" cy="2307069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 </a:t>
          </a:r>
          <a:endParaRPr lang="zh-CN" altLang="en-US" sz="6500" kern="1200" dirty="0"/>
        </a:p>
      </dsp:txBody>
      <dsp:txXfrm>
        <a:off x="4364652" y="737420"/>
        <a:ext cx="1432305" cy="23070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B9C56-64F3-4718-8A0F-27D77888573C}">
      <dsp:nvSpPr>
        <dsp:cNvPr id="0" name=""/>
        <dsp:cNvSpPr/>
      </dsp:nvSpPr>
      <dsp:spPr>
        <a:xfrm>
          <a:off x="1046606" y="1492623"/>
          <a:ext cx="136778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852ACB-EB6A-4937-A9C1-CDA2CC5CAE63}">
      <dsp:nvSpPr>
        <dsp:cNvPr id="0" name=""/>
        <dsp:cNvSpPr/>
      </dsp:nvSpPr>
      <dsp:spPr>
        <a:xfrm>
          <a:off x="1046606" y="540123"/>
          <a:ext cx="136778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3E33B-E6BC-4B72-8B35-87B69F68FA4A}">
      <dsp:nvSpPr>
        <dsp:cNvPr id="0" name=""/>
        <dsp:cNvSpPr/>
      </dsp:nvSpPr>
      <dsp:spPr>
        <a:xfrm>
          <a:off x="284606" y="254374"/>
          <a:ext cx="1523999" cy="152399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6EE8F1-BBB6-4D21-B46E-CE876EF61149}">
      <dsp:nvSpPr>
        <dsp:cNvPr id="0" name=""/>
        <dsp:cNvSpPr/>
      </dsp:nvSpPr>
      <dsp:spPr>
        <a:xfrm>
          <a:off x="263090" y="1171192"/>
          <a:ext cx="975359" cy="50291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sp:txBody>
      <dsp:txXfrm>
        <a:off x="263090" y="1171192"/>
        <a:ext cx="975359" cy="502919"/>
      </dsp:txXfrm>
    </dsp:sp>
    <dsp:sp modelId="{49C29935-C04D-44F1-9745-74B7BA7BCDED}">
      <dsp:nvSpPr>
        <dsp:cNvPr id="0" name=""/>
        <dsp:cNvSpPr/>
      </dsp:nvSpPr>
      <dsp:spPr>
        <a:xfrm>
          <a:off x="2128646" y="254374"/>
          <a:ext cx="571499" cy="57149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7DF80-0FC9-45BF-9536-3EDD70DE6604}">
      <dsp:nvSpPr>
        <dsp:cNvPr id="0" name=""/>
        <dsp:cNvSpPr/>
      </dsp:nvSpPr>
      <dsp:spPr>
        <a:xfrm>
          <a:off x="2700146" y="253625"/>
          <a:ext cx="63245" cy="572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0" rIns="4953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sp:txBody>
      <dsp:txXfrm>
        <a:off x="2700146" y="253625"/>
        <a:ext cx="63245" cy="572997"/>
      </dsp:txXfrm>
    </dsp:sp>
    <dsp:sp modelId="{93855214-A574-49C0-B7F4-A974131EAF1C}">
      <dsp:nvSpPr>
        <dsp:cNvPr id="0" name=""/>
        <dsp:cNvSpPr/>
      </dsp:nvSpPr>
      <dsp:spPr>
        <a:xfrm>
          <a:off x="2128646" y="1206873"/>
          <a:ext cx="571499" cy="571499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F40CC-39EB-4859-912F-14BF085CAB19}">
      <dsp:nvSpPr>
        <dsp:cNvPr id="0" name=""/>
        <dsp:cNvSpPr/>
      </dsp:nvSpPr>
      <dsp:spPr>
        <a:xfrm>
          <a:off x="2700146" y="1206873"/>
          <a:ext cx="63245" cy="57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0" rIns="4953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sp:txBody>
      <dsp:txXfrm>
        <a:off x="2700146" y="1206873"/>
        <a:ext cx="63245" cy="5714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2AC610-374D-4DBC-9D61-82742EE510AC}">
      <dsp:nvSpPr>
        <dsp:cNvPr id="0" name=""/>
        <dsp:cNvSpPr/>
      </dsp:nvSpPr>
      <dsp:spPr>
        <a:xfrm>
          <a:off x="631185" y="985263"/>
          <a:ext cx="833929" cy="834066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2200D-0B90-4744-8C79-262814439F04}">
      <dsp:nvSpPr>
        <dsp:cNvPr id="0" name=""/>
        <dsp:cNvSpPr/>
      </dsp:nvSpPr>
      <dsp:spPr>
        <a:xfrm>
          <a:off x="1163102" y="371046"/>
          <a:ext cx="247670" cy="247511"/>
        </a:xfrm>
        <a:prstGeom prst="donut">
          <a:avLst>
            <a:gd name="adj" fmla="val 7460"/>
          </a:avLst>
        </a:prstGeom>
        <a:solidFill>
          <a:schemeClr val="accent1">
            <a:shade val="50000"/>
            <a:hueOff val="111419"/>
            <a:satOff val="2985"/>
            <a:lumOff val="13151"/>
            <a:alphaOff val="0"/>
          </a:schemeClr>
        </a:solidFill>
        <a:ln w="12700" cap="flat" cmpd="sng" algn="ctr">
          <a:solidFill>
            <a:schemeClr val="accent1">
              <a:shade val="50000"/>
              <a:hueOff val="111419"/>
              <a:satOff val="2985"/>
              <a:lumOff val="131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585351-F7DD-4F32-8E9C-20E71AF9721F}">
      <dsp:nvSpPr>
        <dsp:cNvPr id="0" name=""/>
        <dsp:cNvSpPr/>
      </dsp:nvSpPr>
      <dsp:spPr>
        <a:xfrm>
          <a:off x="663232" y="1017270"/>
          <a:ext cx="770182" cy="7700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AF6F5-6D59-49BC-BEF5-2D97FA928B51}">
      <dsp:nvSpPr>
        <dsp:cNvPr id="0" name=""/>
        <dsp:cNvSpPr/>
      </dsp:nvSpPr>
      <dsp:spPr>
        <a:xfrm>
          <a:off x="1525725" y="1142837"/>
          <a:ext cx="436471" cy="436368"/>
        </a:xfrm>
        <a:prstGeom prst="ellipse">
          <a:avLst/>
        </a:prstGeom>
        <a:solidFill>
          <a:schemeClr val="accent1">
            <a:shade val="50000"/>
            <a:hueOff val="222839"/>
            <a:satOff val="5970"/>
            <a:lumOff val="26302"/>
            <a:alphaOff val="0"/>
          </a:schemeClr>
        </a:solidFill>
        <a:ln w="12700" cap="flat" cmpd="sng" algn="ctr">
          <a:solidFill>
            <a:schemeClr val="accent1">
              <a:shade val="50000"/>
              <a:hueOff val="222839"/>
              <a:satOff val="5970"/>
              <a:lumOff val="263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371EF-9815-40E1-803D-BF8D5B08FCAB}">
      <dsp:nvSpPr>
        <dsp:cNvPr id="0" name=""/>
        <dsp:cNvSpPr/>
      </dsp:nvSpPr>
      <dsp:spPr>
        <a:xfrm>
          <a:off x="1551502" y="1168616"/>
          <a:ext cx="384917" cy="384953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B9D45C-849A-4923-AD82-A3DE62C2CF01}">
      <dsp:nvSpPr>
        <dsp:cNvPr id="0" name=""/>
        <dsp:cNvSpPr/>
      </dsp:nvSpPr>
      <dsp:spPr>
        <a:xfrm>
          <a:off x="1355038" y="526881"/>
          <a:ext cx="559436" cy="559616"/>
        </a:xfrm>
        <a:prstGeom prst="ellipse">
          <a:avLst/>
        </a:prstGeom>
        <a:solidFill>
          <a:schemeClr val="accent1">
            <a:shade val="50000"/>
            <a:hueOff val="334258"/>
            <a:satOff val="8955"/>
            <a:lumOff val="39453"/>
            <a:alphaOff val="0"/>
          </a:schemeClr>
        </a:solidFill>
        <a:ln w="12700" cap="flat" cmpd="sng" algn="ctr">
          <a:solidFill>
            <a:schemeClr val="accent1">
              <a:shade val="50000"/>
              <a:hueOff val="334258"/>
              <a:satOff val="8955"/>
              <a:lumOff val="394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ABF16A-F942-4B06-B00E-766A74ADECA9}">
      <dsp:nvSpPr>
        <dsp:cNvPr id="0" name=""/>
        <dsp:cNvSpPr/>
      </dsp:nvSpPr>
      <dsp:spPr>
        <a:xfrm>
          <a:off x="1822860" y="389439"/>
          <a:ext cx="183227" cy="183352"/>
        </a:xfrm>
        <a:prstGeom prst="donut">
          <a:avLst>
            <a:gd name="adj" fmla="val 7460"/>
          </a:avLst>
        </a:prstGeom>
        <a:solidFill>
          <a:schemeClr val="accent1">
            <a:shade val="50000"/>
            <a:hueOff val="222839"/>
            <a:satOff val="5970"/>
            <a:lumOff val="26302"/>
            <a:alphaOff val="0"/>
          </a:schemeClr>
        </a:solidFill>
        <a:ln w="12700" cap="flat" cmpd="sng" algn="ctr">
          <a:solidFill>
            <a:schemeClr val="accent1">
              <a:shade val="50000"/>
              <a:hueOff val="222839"/>
              <a:satOff val="5970"/>
              <a:lumOff val="263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54C829-F081-4FD1-81B6-C2288468DCDF}">
      <dsp:nvSpPr>
        <dsp:cNvPr id="0" name=""/>
        <dsp:cNvSpPr/>
      </dsp:nvSpPr>
      <dsp:spPr>
        <a:xfrm>
          <a:off x="2006436" y="1581087"/>
          <a:ext cx="137594" cy="137442"/>
        </a:xfrm>
        <a:prstGeom prst="donut">
          <a:avLst>
            <a:gd name="adj" fmla="val 7460"/>
          </a:avLst>
        </a:prstGeom>
        <a:solidFill>
          <a:schemeClr val="accent1">
            <a:shade val="50000"/>
            <a:hueOff val="111419"/>
            <a:satOff val="2985"/>
            <a:lumOff val="13151"/>
            <a:alphaOff val="0"/>
          </a:schemeClr>
        </a:solidFill>
        <a:ln w="12700" cap="flat" cmpd="sng" algn="ctr">
          <a:solidFill>
            <a:schemeClr val="accent1">
              <a:shade val="50000"/>
              <a:hueOff val="111419"/>
              <a:satOff val="2985"/>
              <a:lumOff val="131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0222C-6313-4D5B-84FF-7EAE58D06712}">
      <dsp:nvSpPr>
        <dsp:cNvPr id="0" name=""/>
        <dsp:cNvSpPr/>
      </dsp:nvSpPr>
      <dsp:spPr>
        <a:xfrm>
          <a:off x="1384647" y="556426"/>
          <a:ext cx="500566" cy="500526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362E2-EEBB-4A3D-A0A5-A66476BCAB88}">
      <dsp:nvSpPr>
        <dsp:cNvPr id="0" name=""/>
        <dsp:cNvSpPr/>
      </dsp:nvSpPr>
      <dsp:spPr>
        <a:xfrm>
          <a:off x="193687" y="556426"/>
          <a:ext cx="462908" cy="40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" numCol="1" spcCol="1270" anchor="b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sp:txBody>
      <dsp:txXfrm>
        <a:off x="193687" y="556426"/>
        <a:ext cx="462908" cy="401898"/>
      </dsp:txXfrm>
    </dsp:sp>
    <dsp:sp modelId="{933E187A-EE34-471A-8920-6D9F862E020D}">
      <dsp:nvSpPr>
        <dsp:cNvPr id="0" name=""/>
        <dsp:cNvSpPr/>
      </dsp:nvSpPr>
      <dsp:spPr>
        <a:xfrm>
          <a:off x="2052069" y="1168616"/>
          <a:ext cx="1237656" cy="384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sp:txBody>
      <dsp:txXfrm>
        <a:off x="2052069" y="1168616"/>
        <a:ext cx="1237656" cy="384953"/>
      </dsp:txXfrm>
    </dsp:sp>
    <dsp:sp modelId="{700B6A0F-3A90-493C-AE43-FF8ED3C538AF}">
      <dsp:nvSpPr>
        <dsp:cNvPr id="0" name=""/>
        <dsp:cNvSpPr/>
      </dsp:nvSpPr>
      <dsp:spPr>
        <a:xfrm>
          <a:off x="2006436" y="556426"/>
          <a:ext cx="1237656" cy="500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sp:txBody>
      <dsp:txXfrm>
        <a:off x="2006436" y="556426"/>
        <a:ext cx="1237656" cy="50052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7B9E7-9700-4325-A9CB-7F538D8CEB7A}">
      <dsp:nvSpPr>
        <dsp:cNvPr id="0" name=""/>
        <dsp:cNvSpPr/>
      </dsp:nvSpPr>
      <dsp:spPr>
        <a:xfrm>
          <a:off x="0" y="0"/>
          <a:ext cx="2018065" cy="535134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人员安全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/>
            <a:t>员工安全资质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/>
            <a:t>员工反馈指数</a:t>
          </a:r>
        </a:p>
      </dsp:txBody>
      <dsp:txXfrm>
        <a:off x="457126" y="0"/>
        <a:ext cx="1560938" cy="535134"/>
      </dsp:txXfrm>
    </dsp:sp>
    <dsp:sp modelId="{CA35C1E8-E6BF-452E-88CE-94766063029B}">
      <dsp:nvSpPr>
        <dsp:cNvPr id="0" name=""/>
        <dsp:cNvSpPr/>
      </dsp:nvSpPr>
      <dsp:spPr>
        <a:xfrm>
          <a:off x="53513" y="53513"/>
          <a:ext cx="403613" cy="4281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794B8A-B97D-49E9-A570-E906F34F22AA}">
      <dsp:nvSpPr>
        <dsp:cNvPr id="0" name=""/>
        <dsp:cNvSpPr/>
      </dsp:nvSpPr>
      <dsp:spPr>
        <a:xfrm>
          <a:off x="0" y="588648"/>
          <a:ext cx="2018065" cy="535134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5632"/>
            <a:satOff val="2588"/>
            <a:lumOff val="114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生产过程安全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/>
            <a:t>工伤事故率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/>
            <a:t>安全生产周期</a:t>
          </a:r>
        </a:p>
      </dsp:txBody>
      <dsp:txXfrm>
        <a:off x="457126" y="588648"/>
        <a:ext cx="1560938" cy="535134"/>
      </dsp:txXfrm>
    </dsp:sp>
    <dsp:sp modelId="{E3F0CBC1-9FFB-4930-A72F-889AC84B1209}">
      <dsp:nvSpPr>
        <dsp:cNvPr id="0" name=""/>
        <dsp:cNvSpPr/>
      </dsp:nvSpPr>
      <dsp:spPr>
        <a:xfrm>
          <a:off x="53513" y="642161"/>
          <a:ext cx="403613" cy="4281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1C69D-779D-4886-B43C-A20A03E5C200}">
      <dsp:nvSpPr>
        <dsp:cNvPr id="0" name=""/>
        <dsp:cNvSpPr/>
      </dsp:nvSpPr>
      <dsp:spPr>
        <a:xfrm>
          <a:off x="0" y="1177296"/>
          <a:ext cx="2018065" cy="535134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71263"/>
            <a:satOff val="5175"/>
            <a:lumOff val="228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其它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/>
            <a:t>设备安全</a:t>
          </a:r>
        </a:p>
      </dsp:txBody>
      <dsp:txXfrm>
        <a:off x="457126" y="1177296"/>
        <a:ext cx="1560938" cy="535134"/>
      </dsp:txXfrm>
    </dsp:sp>
    <dsp:sp modelId="{DFC296AC-BCBC-4DE3-A776-72B1924064EE}">
      <dsp:nvSpPr>
        <dsp:cNvPr id="0" name=""/>
        <dsp:cNvSpPr/>
      </dsp:nvSpPr>
      <dsp:spPr>
        <a:xfrm>
          <a:off x="53513" y="1230809"/>
          <a:ext cx="403613" cy="4281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8CACF-9784-45F6-851A-FD568FAAA159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344F0-38DB-4ECA-9534-8DB923F2B5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109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本课题的目标是利用大数据技术解决青特钢几方面的具体需求，并建立大数据智能决策平台。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面向该目标，拆分为三个层次的研究内容，分别是：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数据层面，包括内部数据的迁移和外部数据的获取；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技术及方法开发层面，主要面向四个主题，分别是价格预测、销售分析、成分分析和质量分析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系统集成层面，最终建立基于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的大数据智能决策平台。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18D6B-2817-409A-B344-730C9C62500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291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本课题的目标是利用大数据技术解决青特钢几方面的具体需求，并建立大数据智能决策平台。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面向该目标，拆分为三个层次的研究内容，分别是：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数据层面，包括内部数据的迁移和外部数据的获取；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技术及方法开发层面，主要面向四个主题，分别是价格预测、销售分析、成分分析和质量分析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系统集成层面，最终建立基于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的大数据智能决策平台。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18D6B-2817-409A-B344-730C9C62500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957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本课题的目标是利用大数据技术解决青特钢几方面的具体需求，并建立大数据智能决策平台。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面向该目标，拆分为三个层次的研究内容，分别是：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数据层面，包括内部数据的迁移和外部数据的获取；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技术及方法开发层面，主要面向四个主题，分别是价格预测、销售分析、成分分析和质量分析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系统集成层面，最终建立基于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的大数据智能决策平台。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18D6B-2817-409A-B344-730C9C625005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077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A4744-E660-49FF-B379-A7DBC53D64BB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0533C-70B9-4B62-8D4B-CD2ED4495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04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A4744-E660-49FF-B379-A7DBC53D64BB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0533C-70B9-4B62-8D4B-CD2ED4495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107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A4744-E660-49FF-B379-A7DBC53D64BB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0533C-70B9-4B62-8D4B-CD2ED4495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26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A4744-E660-49FF-B379-A7DBC53D64BB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0533C-70B9-4B62-8D4B-CD2ED4495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1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A4744-E660-49FF-B379-A7DBC53D64BB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0533C-70B9-4B62-8D4B-CD2ED4495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196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A4744-E660-49FF-B379-A7DBC53D64BB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0533C-70B9-4B62-8D4B-CD2ED4495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732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A4744-E660-49FF-B379-A7DBC53D64BB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0533C-70B9-4B62-8D4B-CD2ED4495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43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A4744-E660-49FF-B379-A7DBC53D64BB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0533C-70B9-4B62-8D4B-CD2ED4495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784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A4744-E660-49FF-B379-A7DBC53D64BB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0533C-70B9-4B62-8D4B-CD2ED4495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526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A4744-E660-49FF-B379-A7DBC53D64BB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0533C-70B9-4B62-8D4B-CD2ED4495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091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A4744-E660-49FF-B379-A7DBC53D64BB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0533C-70B9-4B62-8D4B-CD2ED4495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693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A4744-E660-49FF-B379-A7DBC53D64BB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0533C-70B9-4B62-8D4B-CD2ED4495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59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1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image" Target="../media/image3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1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6.png"/><Relationship Id="rId5" Type="http://schemas.openxmlformats.org/officeDocument/2006/relationships/image" Target="../media/image18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73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6.xml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11" Type="http://schemas.openxmlformats.org/officeDocument/2006/relationships/image" Target="../media/image15.png"/><Relationship Id="rId5" Type="http://schemas.openxmlformats.org/officeDocument/2006/relationships/diagramData" Target="../diagrams/data6.xml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microsoft.com/office/2007/relationships/diagramDrawing" Target="../diagrams/drawing6.xml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49.png"/><Relationship Id="rId3" Type="http://schemas.openxmlformats.org/officeDocument/2006/relationships/diagramLayout" Target="../diagrams/layout30.xml"/><Relationship Id="rId7" Type="http://schemas.openxmlformats.org/officeDocument/2006/relationships/image" Target="../media/image74.png"/><Relationship Id="rId12" Type="http://schemas.openxmlformats.org/officeDocument/2006/relationships/image" Target="../media/image81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11" Type="http://schemas.openxmlformats.org/officeDocument/2006/relationships/image" Target="../media/image79.png"/><Relationship Id="rId5" Type="http://schemas.openxmlformats.org/officeDocument/2006/relationships/diagramColors" Target="../diagrams/colors30.xml"/><Relationship Id="rId10" Type="http://schemas.openxmlformats.org/officeDocument/2006/relationships/image" Target="../media/image78.png"/><Relationship Id="rId4" Type="http://schemas.openxmlformats.org/officeDocument/2006/relationships/diagramQuickStyle" Target="../diagrams/quickStyle30.xml"/><Relationship Id="rId9" Type="http://schemas.openxmlformats.org/officeDocument/2006/relationships/image" Target="../media/image73.png"/><Relationship Id="rId1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microsoft.com/office/2007/relationships/diagramDrawing" Target="../diagrams/drawing32.xml"/><Relationship Id="rId18" Type="http://schemas.openxmlformats.org/officeDocument/2006/relationships/diagramData" Target="../diagrams/data33.xml"/><Relationship Id="rId3" Type="http://schemas.openxmlformats.org/officeDocument/2006/relationships/diagramData" Target="../diagrams/data31.xml"/><Relationship Id="rId21" Type="http://schemas.openxmlformats.org/officeDocument/2006/relationships/diagramColors" Target="../diagrams/colors33.xml"/><Relationship Id="rId7" Type="http://schemas.microsoft.com/office/2007/relationships/diagramDrawing" Target="../diagrams/drawing31.xml"/><Relationship Id="rId12" Type="http://schemas.openxmlformats.org/officeDocument/2006/relationships/diagramColors" Target="../diagrams/colors32.xml"/><Relationship Id="rId17" Type="http://schemas.openxmlformats.org/officeDocument/2006/relationships/image" Target="../media/image95.png"/><Relationship Id="rId2" Type="http://schemas.openxmlformats.org/officeDocument/2006/relationships/image" Target="../media/image90.jpg"/><Relationship Id="rId16" Type="http://schemas.openxmlformats.org/officeDocument/2006/relationships/image" Target="../media/image94.png"/><Relationship Id="rId20" Type="http://schemas.openxmlformats.org/officeDocument/2006/relationships/diagramQuickStyle" Target="../diagrams/quickStyl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11" Type="http://schemas.openxmlformats.org/officeDocument/2006/relationships/diagramQuickStyle" Target="../diagrams/quickStyle32.xml"/><Relationship Id="rId5" Type="http://schemas.openxmlformats.org/officeDocument/2006/relationships/diagramQuickStyle" Target="../diagrams/quickStyle31.xml"/><Relationship Id="rId15" Type="http://schemas.openxmlformats.org/officeDocument/2006/relationships/image" Target="../media/image93.gif"/><Relationship Id="rId10" Type="http://schemas.openxmlformats.org/officeDocument/2006/relationships/diagramLayout" Target="../diagrams/layout32.xml"/><Relationship Id="rId19" Type="http://schemas.openxmlformats.org/officeDocument/2006/relationships/diagramLayout" Target="../diagrams/layout33.xml"/><Relationship Id="rId4" Type="http://schemas.openxmlformats.org/officeDocument/2006/relationships/diagramLayout" Target="../diagrams/layout31.xml"/><Relationship Id="rId9" Type="http://schemas.openxmlformats.org/officeDocument/2006/relationships/diagramData" Target="../diagrams/data32.xml"/><Relationship Id="rId14" Type="http://schemas.openxmlformats.org/officeDocument/2006/relationships/image" Target="../media/image92.gif"/><Relationship Id="rId22" Type="http://schemas.microsoft.com/office/2007/relationships/diagramDrawing" Target="../diagrams/drawing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7" Type="http://schemas.openxmlformats.org/officeDocument/2006/relationships/chart" Target="../charts/chart8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5.xml"/><Relationship Id="rId3" Type="http://schemas.openxmlformats.org/officeDocument/2006/relationships/image" Target="../media/image107.png"/><Relationship Id="rId7" Type="http://schemas.openxmlformats.org/officeDocument/2006/relationships/diagramLayout" Target="../diagrams/layout35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5.xml"/><Relationship Id="rId5" Type="http://schemas.openxmlformats.org/officeDocument/2006/relationships/image" Target="../media/image109.png"/><Relationship Id="rId10" Type="http://schemas.microsoft.com/office/2007/relationships/diagramDrawing" Target="../diagrams/drawing35.xml"/><Relationship Id="rId4" Type="http://schemas.openxmlformats.org/officeDocument/2006/relationships/image" Target="../media/image108.png"/><Relationship Id="rId9" Type="http://schemas.openxmlformats.org/officeDocument/2006/relationships/diagramColors" Target="../diagrams/colors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7" Type="http://schemas.openxmlformats.org/officeDocument/2006/relationships/image" Target="../media/image113.jp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Layout" Target="../diagrams/layout7.xml"/><Relationship Id="rId7" Type="http://schemas.openxmlformats.org/officeDocument/2006/relationships/image" Target="../media/image26.png"/><Relationship Id="rId12" Type="http://schemas.microsoft.com/office/2007/relationships/diagramDrawing" Target="../diagrams/drawing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diagramColors" Target="../diagrams/colors8.xml"/><Relationship Id="rId5" Type="http://schemas.openxmlformats.org/officeDocument/2006/relationships/diagramColors" Target="../diagrams/colors7.xml"/><Relationship Id="rId10" Type="http://schemas.openxmlformats.org/officeDocument/2006/relationships/diagramQuickStyle" Target="../diagrams/quickStyle8.xml"/><Relationship Id="rId4" Type="http://schemas.openxmlformats.org/officeDocument/2006/relationships/diagramQuickStyle" Target="../diagrams/quickStyle7.xml"/><Relationship Id="rId9" Type="http://schemas.openxmlformats.org/officeDocument/2006/relationships/diagramLayout" Target="../diagrams/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13" Type="http://schemas.openxmlformats.org/officeDocument/2006/relationships/diagramLayout" Target="../diagrams/layout14.xml"/><Relationship Id="rId18" Type="http://schemas.openxmlformats.org/officeDocument/2006/relationships/image" Target="../media/image39.png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12" Type="http://schemas.openxmlformats.org/officeDocument/2006/relationships/diagramData" Target="../diagrams/data14.xml"/><Relationship Id="rId17" Type="http://schemas.openxmlformats.org/officeDocument/2006/relationships/image" Target="../media/image38.png"/><Relationship Id="rId2" Type="http://schemas.openxmlformats.org/officeDocument/2006/relationships/diagramData" Target="../diagrams/data12.xml"/><Relationship Id="rId16" Type="http://schemas.microsoft.com/office/2007/relationships/diagramDrawing" Target="../diagrams/drawing14.xml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5" Type="http://schemas.openxmlformats.org/officeDocument/2006/relationships/diagramColors" Target="../diagrams/colors14.xml"/><Relationship Id="rId10" Type="http://schemas.openxmlformats.org/officeDocument/2006/relationships/diagramColors" Target="../diagrams/colors13.xml"/><Relationship Id="rId19" Type="http://schemas.openxmlformats.org/officeDocument/2006/relationships/image" Target="../media/image40.png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Relationship Id="rId14" Type="http://schemas.openxmlformats.org/officeDocument/2006/relationships/diagramQuickStyle" Target="../diagrams/quickStyle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09C16A8-1919-4930-ABDE-ACDB4C1444A2}"/>
              </a:ext>
            </a:extLst>
          </p:cNvPr>
          <p:cNvGrpSpPr/>
          <p:nvPr/>
        </p:nvGrpSpPr>
        <p:grpSpPr>
          <a:xfrm>
            <a:off x="2307958" y="827003"/>
            <a:ext cx="7277698" cy="5119341"/>
            <a:chOff x="178990" y="2081381"/>
            <a:chExt cx="5451496" cy="383788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50650DF-EED9-488F-ADC2-74C7193C8973}"/>
                </a:ext>
              </a:extLst>
            </p:cNvPr>
            <p:cNvSpPr/>
            <p:nvPr/>
          </p:nvSpPr>
          <p:spPr>
            <a:xfrm>
              <a:off x="3118884" y="4151629"/>
              <a:ext cx="2348752" cy="17676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5" name="图示 4">
              <a:extLst>
                <a:ext uri="{FF2B5EF4-FFF2-40B4-BE49-F238E27FC236}">
                  <a16:creationId xmlns:a16="http://schemas.microsoft.com/office/drawing/2014/main" id="{8FFE10B2-16A8-4BBC-A707-40C51754005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59824244"/>
                </p:ext>
              </p:extLst>
            </p:nvPr>
          </p:nvGraphicFramePr>
          <p:xfrm>
            <a:off x="178990" y="2276127"/>
            <a:ext cx="2832847" cy="141063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389FA5B-0029-4439-84B5-7D7B4BEF8486}"/>
                </a:ext>
              </a:extLst>
            </p:cNvPr>
            <p:cNvSpPr/>
            <p:nvPr/>
          </p:nvSpPr>
          <p:spPr>
            <a:xfrm>
              <a:off x="446747" y="4151629"/>
              <a:ext cx="2348752" cy="17676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93BEA72-B930-475F-B8F8-C7D21CB66FA6}"/>
                </a:ext>
              </a:extLst>
            </p:cNvPr>
            <p:cNvSpPr/>
            <p:nvPr/>
          </p:nvSpPr>
          <p:spPr>
            <a:xfrm>
              <a:off x="446747" y="2097229"/>
              <a:ext cx="2348752" cy="17676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3304097-520A-4265-9839-2C54E027BA6F}"/>
                </a:ext>
              </a:extLst>
            </p:cNvPr>
            <p:cNvSpPr/>
            <p:nvPr/>
          </p:nvSpPr>
          <p:spPr>
            <a:xfrm>
              <a:off x="3143588" y="2081381"/>
              <a:ext cx="2348752" cy="17676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箭头: 下 58">
              <a:extLst>
                <a:ext uri="{FF2B5EF4-FFF2-40B4-BE49-F238E27FC236}">
                  <a16:creationId xmlns:a16="http://schemas.microsoft.com/office/drawing/2014/main" id="{E5D0C2E1-B595-4052-916B-C78E68C38ECF}"/>
                </a:ext>
              </a:extLst>
            </p:cNvPr>
            <p:cNvSpPr/>
            <p:nvPr/>
          </p:nvSpPr>
          <p:spPr>
            <a:xfrm rot="16200000">
              <a:off x="2861889" y="4667366"/>
              <a:ext cx="190608" cy="287163"/>
            </a:xfrm>
            <a:prstGeom prst="down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箭头: 下 59">
              <a:extLst>
                <a:ext uri="{FF2B5EF4-FFF2-40B4-BE49-F238E27FC236}">
                  <a16:creationId xmlns:a16="http://schemas.microsoft.com/office/drawing/2014/main" id="{1BE5D2A4-05AB-41D6-8B80-0768AE12110D}"/>
                </a:ext>
              </a:extLst>
            </p:cNvPr>
            <p:cNvSpPr/>
            <p:nvPr/>
          </p:nvSpPr>
          <p:spPr>
            <a:xfrm>
              <a:off x="1500108" y="3864665"/>
              <a:ext cx="190608" cy="287163"/>
            </a:xfrm>
            <a:prstGeom prst="down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箭头: 下 60">
              <a:extLst>
                <a:ext uri="{FF2B5EF4-FFF2-40B4-BE49-F238E27FC236}">
                  <a16:creationId xmlns:a16="http://schemas.microsoft.com/office/drawing/2014/main" id="{64CF565E-692C-463A-BD85-23D6AFB1BCD0}"/>
                </a:ext>
              </a:extLst>
            </p:cNvPr>
            <p:cNvSpPr/>
            <p:nvPr/>
          </p:nvSpPr>
          <p:spPr>
            <a:xfrm rot="10800000">
              <a:off x="4197956" y="3864665"/>
              <a:ext cx="190608" cy="287163"/>
            </a:xfrm>
            <a:prstGeom prst="down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E24BAE1-3F05-4464-A2DF-77B857F959C2}"/>
                </a:ext>
              </a:extLst>
            </p:cNvPr>
            <p:cNvSpPr txBox="1"/>
            <p:nvPr/>
          </p:nvSpPr>
          <p:spPr>
            <a:xfrm>
              <a:off x="2028755" y="3608075"/>
              <a:ext cx="82720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14B62FE-2F4E-4BED-B331-F020DFE5C73E}"/>
                </a:ext>
              </a:extLst>
            </p:cNvPr>
            <p:cNvSpPr txBox="1"/>
            <p:nvPr/>
          </p:nvSpPr>
          <p:spPr>
            <a:xfrm>
              <a:off x="1764720" y="5670440"/>
              <a:ext cx="1050657" cy="22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指标抽取与计算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38178E3-AA82-4A1B-86B5-359CAB3DF6F8}"/>
                </a:ext>
              </a:extLst>
            </p:cNvPr>
            <p:cNvSpPr txBox="1"/>
            <p:nvPr/>
          </p:nvSpPr>
          <p:spPr>
            <a:xfrm>
              <a:off x="4196177" y="5682644"/>
              <a:ext cx="1434309" cy="22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成本预测与优化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7A1948F-779A-4F2E-AEB1-1F5170A36991}"/>
                </a:ext>
              </a:extLst>
            </p:cNvPr>
            <p:cNvSpPr txBox="1"/>
            <p:nvPr/>
          </p:nvSpPr>
          <p:spPr>
            <a:xfrm>
              <a:off x="4380229" y="3618992"/>
              <a:ext cx="1129710" cy="22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风险预警与规避</a:t>
              </a:r>
            </a:p>
          </p:txBody>
        </p:sp>
      </p:grpSp>
      <p:graphicFrame>
        <p:nvGraphicFramePr>
          <p:cNvPr id="23" name="图示 22">
            <a:extLst>
              <a:ext uri="{FF2B5EF4-FFF2-40B4-BE49-F238E27FC236}">
                <a16:creationId xmlns:a16="http://schemas.microsoft.com/office/drawing/2014/main" id="{BF6F6AA5-F569-4641-BD16-08BF95D68E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2588891"/>
              </p:ext>
            </p:extLst>
          </p:nvPr>
        </p:nvGraphicFramePr>
        <p:xfrm>
          <a:off x="2941569" y="3881424"/>
          <a:ext cx="2514600" cy="1590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8" name="图示 27">
            <a:extLst>
              <a:ext uri="{FF2B5EF4-FFF2-40B4-BE49-F238E27FC236}">
                <a16:creationId xmlns:a16="http://schemas.microsoft.com/office/drawing/2014/main" id="{96E5A641-6D90-45BA-B784-4FF534F79B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4277158"/>
              </p:ext>
            </p:extLst>
          </p:nvPr>
        </p:nvGraphicFramePr>
        <p:xfrm>
          <a:off x="6178650" y="3668954"/>
          <a:ext cx="3243639" cy="2024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33" name="组合 32">
            <a:extLst>
              <a:ext uri="{FF2B5EF4-FFF2-40B4-BE49-F238E27FC236}">
                <a16:creationId xmlns:a16="http://schemas.microsoft.com/office/drawing/2014/main" id="{BBC29B93-7E13-4D49-99DC-882A00E69D45}"/>
              </a:ext>
            </a:extLst>
          </p:cNvPr>
          <p:cNvGrpSpPr/>
          <p:nvPr/>
        </p:nvGrpSpPr>
        <p:grpSpPr>
          <a:xfrm>
            <a:off x="6377137" y="858446"/>
            <a:ext cx="2912628" cy="2040101"/>
            <a:chOff x="1908175" y="1422548"/>
            <a:chExt cx="6526213" cy="4842352"/>
          </a:xfrm>
        </p:grpSpPr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DD9644DC-82A3-4B7B-B8A7-B70568E7F04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970088" y="1955948"/>
              <a:ext cx="6464300" cy="4235450"/>
            </a:xfrm>
            <a:custGeom>
              <a:avLst/>
              <a:gdLst>
                <a:gd name="T0" fmla="*/ 2147483647 w 2820"/>
                <a:gd name="T1" fmla="*/ 2147483647 h 2912"/>
                <a:gd name="T2" fmla="*/ 2147483647 w 2820"/>
                <a:gd name="T3" fmla="*/ 2147483647 h 2912"/>
                <a:gd name="T4" fmla="*/ 2147483647 w 2820"/>
                <a:gd name="T5" fmla="*/ 2147483647 h 2912"/>
                <a:gd name="T6" fmla="*/ 2147483647 w 2820"/>
                <a:gd name="T7" fmla="*/ 2147483647 h 2912"/>
                <a:gd name="T8" fmla="*/ 2147483647 w 2820"/>
                <a:gd name="T9" fmla="*/ 2147483647 h 2912"/>
                <a:gd name="T10" fmla="*/ 2147483647 w 2820"/>
                <a:gd name="T11" fmla="*/ 2147483647 h 2912"/>
                <a:gd name="T12" fmla="*/ 2147483647 w 2820"/>
                <a:gd name="T13" fmla="*/ 2147483647 h 2912"/>
                <a:gd name="T14" fmla="*/ 2147483647 w 2820"/>
                <a:gd name="T15" fmla="*/ 2147483647 h 2912"/>
                <a:gd name="T16" fmla="*/ 0 w 2820"/>
                <a:gd name="T17" fmla="*/ 2147483647 h 2912"/>
                <a:gd name="T18" fmla="*/ 2147483647 w 2820"/>
                <a:gd name="T19" fmla="*/ 2147483647 h 2912"/>
                <a:gd name="T20" fmla="*/ 2147483647 w 2820"/>
                <a:gd name="T21" fmla="*/ 2147483647 h 2912"/>
                <a:gd name="T22" fmla="*/ 2147483647 w 2820"/>
                <a:gd name="T23" fmla="*/ 2147483647 h 2912"/>
                <a:gd name="T24" fmla="*/ 2147483647 w 2820"/>
                <a:gd name="T25" fmla="*/ 2147483647 h 2912"/>
                <a:gd name="T26" fmla="*/ 2147483647 w 2820"/>
                <a:gd name="T27" fmla="*/ 2147483647 h 2912"/>
                <a:gd name="T28" fmla="*/ 2147483647 w 2820"/>
                <a:gd name="T29" fmla="*/ 2147483647 h 2912"/>
                <a:gd name="T30" fmla="*/ 2147483647 w 2820"/>
                <a:gd name="T31" fmla="*/ 2147483647 h 2912"/>
                <a:gd name="T32" fmla="*/ 2147483647 w 2820"/>
                <a:gd name="T33" fmla="*/ 2147483647 h 2912"/>
                <a:gd name="T34" fmla="*/ 2147483647 w 2820"/>
                <a:gd name="T35" fmla="*/ 2147483647 h 2912"/>
                <a:gd name="T36" fmla="*/ 2147483647 w 2820"/>
                <a:gd name="T37" fmla="*/ 2147483647 h 2912"/>
                <a:gd name="T38" fmla="*/ 2147483647 w 2820"/>
                <a:gd name="T39" fmla="*/ 2147483647 h 2912"/>
                <a:gd name="T40" fmla="*/ 2147483647 w 2820"/>
                <a:gd name="T41" fmla="*/ 2147483647 h 2912"/>
                <a:gd name="T42" fmla="*/ 2147483647 w 2820"/>
                <a:gd name="T43" fmla="*/ 2147483647 h 2912"/>
                <a:gd name="T44" fmla="*/ 2147483647 w 2820"/>
                <a:gd name="T45" fmla="*/ 2147483647 h 2912"/>
                <a:gd name="T46" fmla="*/ 2147483647 w 2820"/>
                <a:gd name="T47" fmla="*/ 2147483647 h 2912"/>
                <a:gd name="T48" fmla="*/ 2147483647 w 2820"/>
                <a:gd name="T49" fmla="*/ 2147483647 h 2912"/>
                <a:gd name="T50" fmla="*/ 2147483647 w 2820"/>
                <a:gd name="T51" fmla="*/ 2147483647 h 2912"/>
                <a:gd name="T52" fmla="*/ 2147483647 w 2820"/>
                <a:gd name="T53" fmla="*/ 2147483647 h 2912"/>
                <a:gd name="T54" fmla="*/ 2147483647 w 2820"/>
                <a:gd name="T55" fmla="*/ 2147483647 h 2912"/>
                <a:gd name="T56" fmla="*/ 2147483647 w 2820"/>
                <a:gd name="T57" fmla="*/ 2147483647 h 2912"/>
                <a:gd name="T58" fmla="*/ 2147483647 w 2820"/>
                <a:gd name="T59" fmla="*/ 2147483647 h 2912"/>
                <a:gd name="T60" fmla="*/ 2147483647 w 2820"/>
                <a:gd name="T61" fmla="*/ 2147483647 h 2912"/>
                <a:gd name="T62" fmla="*/ 2147483647 w 2820"/>
                <a:gd name="T63" fmla="*/ 2147483647 h 2912"/>
                <a:gd name="T64" fmla="*/ 2147483647 w 2820"/>
                <a:gd name="T65" fmla="*/ 2147483647 h 2912"/>
                <a:gd name="T66" fmla="*/ 2147483647 w 2820"/>
                <a:gd name="T67" fmla="*/ 2147483647 h 2912"/>
                <a:gd name="T68" fmla="*/ 2147483647 w 2820"/>
                <a:gd name="T69" fmla="*/ 2147483647 h 2912"/>
                <a:gd name="T70" fmla="*/ 2147483647 w 2820"/>
                <a:gd name="T71" fmla="*/ 2147483647 h 2912"/>
                <a:gd name="T72" fmla="*/ 2147483647 w 2820"/>
                <a:gd name="T73" fmla="*/ 2147483647 h 2912"/>
                <a:gd name="T74" fmla="*/ 2147483647 w 2820"/>
                <a:gd name="T75" fmla="*/ 2147483647 h 2912"/>
                <a:gd name="T76" fmla="*/ 2147483647 w 2820"/>
                <a:gd name="T77" fmla="*/ 2147483647 h 2912"/>
                <a:gd name="T78" fmla="*/ 2147483647 w 2820"/>
                <a:gd name="T79" fmla="*/ 2147483647 h 2912"/>
                <a:gd name="T80" fmla="*/ 2147483647 w 2820"/>
                <a:gd name="T81" fmla="*/ 2147483647 h 2912"/>
                <a:gd name="T82" fmla="*/ 2147483647 w 2820"/>
                <a:gd name="T83" fmla="*/ 2147483647 h 2912"/>
                <a:gd name="T84" fmla="*/ 2147483647 w 2820"/>
                <a:gd name="T85" fmla="*/ 2147483647 h 2912"/>
                <a:gd name="T86" fmla="*/ 2147483647 w 2820"/>
                <a:gd name="T87" fmla="*/ 2147483647 h 2912"/>
                <a:gd name="T88" fmla="*/ 2147483647 w 2820"/>
                <a:gd name="T89" fmla="*/ 2147483647 h 2912"/>
                <a:gd name="T90" fmla="*/ 2147483647 w 2820"/>
                <a:gd name="T91" fmla="*/ 0 h 2912"/>
                <a:gd name="T92" fmla="*/ 2147483647 w 2820"/>
                <a:gd name="T93" fmla="*/ 2147483647 h 2912"/>
                <a:gd name="T94" fmla="*/ 2147483647 w 2820"/>
                <a:gd name="T95" fmla="*/ 2147483647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820"/>
                <a:gd name="T145" fmla="*/ 0 h 2912"/>
                <a:gd name="T146" fmla="*/ 2820 w 2820"/>
                <a:gd name="T147" fmla="*/ 2912 h 291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solidFill>
              <a:srgbClr val="0070C0"/>
            </a:solidFill>
            <a:ln>
              <a:headEnd/>
              <a:tailEnd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sz="1350"/>
            </a:p>
          </p:txBody>
        </p:sp>
        <p:grpSp>
          <p:nvGrpSpPr>
            <p:cNvPr id="35" name="Group 42">
              <a:extLst>
                <a:ext uri="{FF2B5EF4-FFF2-40B4-BE49-F238E27FC236}">
                  <a16:creationId xmlns:a16="http://schemas.microsoft.com/office/drawing/2014/main" id="{88D08AAF-72E7-4713-8800-E0148E8D60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97201" y="4488012"/>
              <a:ext cx="3333638" cy="1776888"/>
              <a:chOff x="-516" y="2112"/>
              <a:chExt cx="2090" cy="1118"/>
            </a:xfrm>
          </p:grpSpPr>
          <p:sp>
            <p:nvSpPr>
              <p:cNvPr id="59" name="Oval 43">
                <a:extLst>
                  <a:ext uri="{FF2B5EF4-FFF2-40B4-BE49-F238E27FC236}">
                    <a16:creationId xmlns:a16="http://schemas.microsoft.com/office/drawing/2014/main" id="{DE1EB5F2-94A8-4742-8F52-726ADDC93A3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32" y="2112"/>
                <a:ext cx="842" cy="860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eaVert" wrap="none" anchor="ctr"/>
              <a:lstStyle/>
              <a:p>
                <a:pPr>
                  <a:defRPr/>
                </a:pPr>
                <a:endParaRPr lang="zh-CN" altLang="en-US" sz="1350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0" name="Oval 44">
                <a:extLst>
                  <a:ext uri="{FF2B5EF4-FFF2-40B4-BE49-F238E27FC236}">
                    <a16:creationId xmlns:a16="http://schemas.microsoft.com/office/drawing/2014/main" id="{F39D9708-41B0-45BD-B878-6AC0F1C6227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51" y="2117"/>
                <a:ext cx="823" cy="855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eaVert" wrap="none" anchor="ctr"/>
              <a:lstStyle/>
              <a:p>
                <a:pPr>
                  <a:defRPr/>
                </a:pPr>
                <a:endParaRPr lang="zh-CN" altLang="en-US" sz="1350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1" name="Oval 45">
                <a:extLst>
                  <a:ext uri="{FF2B5EF4-FFF2-40B4-BE49-F238E27FC236}">
                    <a16:creationId xmlns:a16="http://schemas.microsoft.com/office/drawing/2014/main" id="{4DAA8C1F-BD49-485A-868B-386E0E38B8E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51" y="2125"/>
                <a:ext cx="786" cy="781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>
                  <a:defRPr/>
                </a:pPr>
                <a:endParaRPr lang="zh-CN" altLang="en-US" sz="1350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2" name="Oval 46">
                <a:extLst>
                  <a:ext uri="{FF2B5EF4-FFF2-40B4-BE49-F238E27FC236}">
                    <a16:creationId xmlns:a16="http://schemas.microsoft.com/office/drawing/2014/main" id="{7F923B16-41C1-4712-9030-E9F23613AAB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95" y="2147"/>
                <a:ext cx="710" cy="63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>
                  <a:defRPr/>
                </a:pPr>
                <a:endParaRPr lang="zh-CN" altLang="en-US" sz="1350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3" name="Text Box 47">
                <a:extLst>
                  <a:ext uri="{FF2B5EF4-FFF2-40B4-BE49-F238E27FC236}">
                    <a16:creationId xmlns:a16="http://schemas.microsoft.com/office/drawing/2014/main" id="{0B6EC311-D81E-45F4-80CB-C558E33A2D10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-516" y="2770"/>
                <a:ext cx="1505" cy="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1400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风险控制</a:t>
                </a:r>
                <a:endParaRPr lang="en-US" altLang="zh-CN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36" name="组合 57">
              <a:extLst>
                <a:ext uri="{FF2B5EF4-FFF2-40B4-BE49-F238E27FC236}">
                  <a16:creationId xmlns:a16="http://schemas.microsoft.com/office/drawing/2014/main" id="{434A7F56-283E-4CCA-B101-31800B45F1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7150" y="1751158"/>
              <a:ext cx="2883510" cy="1424988"/>
              <a:chOff x="714348" y="2932117"/>
              <a:chExt cx="2868465" cy="1390138"/>
            </a:xfrm>
          </p:grpSpPr>
          <p:sp>
            <p:nvSpPr>
              <p:cNvPr id="53" name="Oval 48">
                <a:extLst>
                  <a:ext uri="{FF2B5EF4-FFF2-40B4-BE49-F238E27FC236}">
                    <a16:creationId xmlns:a16="http://schemas.microsoft.com/office/drawing/2014/main" id="{DA7B5D48-E9D0-482F-A496-6D5858C4F66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14348" y="3537649"/>
                <a:ext cx="914367" cy="534293"/>
              </a:xfrm>
              <a:prstGeom prst="ellipse">
                <a:avLst/>
              </a:prstGeom>
              <a:solidFill>
                <a:srgbClr val="0F2145">
                  <a:alpha val="3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1350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4" name="Oval 49">
                <a:extLst>
                  <a:ext uri="{FF2B5EF4-FFF2-40B4-BE49-F238E27FC236}">
                    <a16:creationId xmlns:a16="http://schemas.microsoft.com/office/drawing/2014/main" id="{2B3592C2-17A5-486E-9352-7D7F96B83F9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90150" y="2932117"/>
                <a:ext cx="1023332" cy="1025223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eaVert" wrap="none" anchor="ctr"/>
              <a:lstStyle/>
              <a:p>
                <a:pPr>
                  <a:defRPr/>
                </a:pPr>
                <a:endParaRPr lang="zh-CN" altLang="en-US" sz="1350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6" name="Oval 51">
                <a:extLst>
                  <a:ext uri="{FF2B5EF4-FFF2-40B4-BE49-F238E27FC236}">
                    <a16:creationId xmlns:a16="http://schemas.microsoft.com/office/drawing/2014/main" id="{EA292505-CBCC-446E-8C29-4DDABD03114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56392" y="2985775"/>
                <a:ext cx="952267" cy="933850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>
                  <a:defRPr/>
                </a:pPr>
                <a:endParaRPr lang="zh-CN" altLang="en-US" sz="1350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7" name="Oval 52">
                <a:extLst>
                  <a:ext uri="{FF2B5EF4-FFF2-40B4-BE49-F238E27FC236}">
                    <a16:creationId xmlns:a16="http://schemas.microsoft.com/office/drawing/2014/main" id="{BB57EA71-FE9B-4FAB-AF3C-29B1B6C4660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69111" y="2972383"/>
                <a:ext cx="846460" cy="758851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>
                  <a:defRPr/>
                </a:pPr>
                <a:endParaRPr lang="zh-CN" altLang="en-US" sz="1350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8" name="Text Box 53">
                <a:extLst>
                  <a:ext uri="{FF2B5EF4-FFF2-40B4-BE49-F238E27FC236}">
                    <a16:creationId xmlns:a16="http://schemas.microsoft.com/office/drawing/2014/main" id="{7C8042F8-A1C8-4416-804B-ED61DEB3FF69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60546" y="3609587"/>
                <a:ext cx="2022267" cy="7126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1400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风险分析</a:t>
                </a:r>
                <a:endParaRPr lang="en-US" altLang="zh-CN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37" name="Oval 54">
              <a:extLst>
                <a:ext uri="{FF2B5EF4-FFF2-40B4-BE49-F238E27FC236}">
                  <a16:creationId xmlns:a16="http://schemas.microsoft.com/office/drawing/2014/main" id="{355A5267-0C27-49C7-8FF5-DA14702810D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62438" y="1979761"/>
              <a:ext cx="746125" cy="241300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val 55">
              <a:extLst>
                <a:ext uri="{FF2B5EF4-FFF2-40B4-BE49-F238E27FC236}">
                  <a16:creationId xmlns:a16="http://schemas.microsoft.com/office/drawing/2014/main" id="{2A275C05-2203-4AA9-80E7-6CC9163806B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91025" y="1422548"/>
              <a:ext cx="741363" cy="715963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eaVert" wrap="none" anchor="ctr"/>
            <a:lstStyle/>
            <a:p>
              <a:pPr>
                <a:defRPr/>
              </a:pPr>
              <a:endParaRPr lang="zh-CN" alt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Oval 56">
              <a:extLst>
                <a:ext uri="{FF2B5EF4-FFF2-40B4-BE49-F238E27FC236}">
                  <a16:creationId xmlns:a16="http://schemas.microsoft.com/office/drawing/2014/main" id="{13832333-FEA3-449F-AC29-1664C02DFB0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00550" y="1427311"/>
              <a:ext cx="723900" cy="698500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eaVert" wrap="none" anchor="ctr"/>
            <a:lstStyle/>
            <a:p>
              <a:pPr>
                <a:defRPr/>
              </a:pPr>
              <a:endParaRPr lang="zh-CN" alt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Oval 58">
              <a:extLst>
                <a:ext uri="{FF2B5EF4-FFF2-40B4-BE49-F238E27FC236}">
                  <a16:creationId xmlns:a16="http://schemas.microsoft.com/office/drawing/2014/main" id="{3938D7DD-72B5-4BDF-AE27-A71DEF411A3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39951" y="1458065"/>
              <a:ext cx="631130" cy="576580"/>
            </a:xfrm>
            <a:prstGeom prst="ellipse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>
                <a:defRPr/>
              </a:pPr>
              <a:endParaRPr lang="zh-CN" alt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Text Box 59">
              <a:extLst>
                <a:ext uri="{FF2B5EF4-FFF2-40B4-BE49-F238E27FC236}">
                  <a16:creationId xmlns:a16="http://schemas.microsoft.com/office/drawing/2014/main" id="{B0143F63-8E7F-4CE3-A6B1-CE98FA96F52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107364" y="1483718"/>
              <a:ext cx="3799498" cy="730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风险识别</a:t>
              </a:r>
              <a:endParaRPr lang="en-US" altLang="zh-CN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3" name="组合 58">
              <a:extLst>
                <a:ext uri="{FF2B5EF4-FFF2-40B4-BE49-F238E27FC236}">
                  <a16:creationId xmlns:a16="http://schemas.microsoft.com/office/drawing/2014/main" id="{32B0EF6C-8DAE-4DF1-9055-67D5678B0B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8175" y="3352023"/>
              <a:ext cx="3189207" cy="1351889"/>
              <a:chOff x="714348" y="2855581"/>
              <a:chExt cx="2932468" cy="1216361"/>
            </a:xfrm>
          </p:grpSpPr>
          <p:sp>
            <p:nvSpPr>
              <p:cNvPr id="47" name="Oval 48">
                <a:extLst>
                  <a:ext uri="{FF2B5EF4-FFF2-40B4-BE49-F238E27FC236}">
                    <a16:creationId xmlns:a16="http://schemas.microsoft.com/office/drawing/2014/main" id="{EFE9F3A1-2AF1-4457-8E17-5462A22D4F9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14348" y="3537738"/>
                <a:ext cx="915235" cy="534204"/>
              </a:xfrm>
              <a:prstGeom prst="ellipse">
                <a:avLst/>
              </a:prstGeom>
              <a:solidFill>
                <a:srgbClr val="0F2145">
                  <a:alpha val="3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1350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8" name="Oval 49">
                <a:extLst>
                  <a:ext uri="{FF2B5EF4-FFF2-40B4-BE49-F238E27FC236}">
                    <a16:creationId xmlns:a16="http://schemas.microsoft.com/office/drawing/2014/main" id="{FDCADB1D-906C-42F0-B5F6-CDDB7F98A95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90253" y="2932117"/>
                <a:ext cx="1024712" cy="1024128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eaVert" wrap="none" anchor="ctr"/>
              <a:lstStyle/>
              <a:p>
                <a:pPr>
                  <a:defRPr/>
                </a:pPr>
                <a:endParaRPr lang="zh-CN" altLang="en-US" sz="1350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9" name="Oval 50">
                <a:extLst>
                  <a:ext uri="{FF2B5EF4-FFF2-40B4-BE49-F238E27FC236}">
                    <a16:creationId xmlns:a16="http://schemas.microsoft.com/office/drawing/2014/main" id="{A5C1F72B-0044-4C0F-ACF3-5D173A2B42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03390" y="2936402"/>
                <a:ext cx="999897" cy="1001275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>
                  <a:defRPr/>
                </a:pPr>
                <a:endParaRPr lang="zh-CN" altLang="en-US" sz="1350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0" name="Oval 51">
                <a:extLst>
                  <a:ext uri="{FF2B5EF4-FFF2-40B4-BE49-F238E27FC236}">
                    <a16:creationId xmlns:a16="http://schemas.microsoft.com/office/drawing/2014/main" id="{D11E154E-1746-4D84-B124-708A817FEA4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78520" y="2928376"/>
                <a:ext cx="1024767" cy="1027869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eaVert" wrap="none" anchor="ctr"/>
              <a:lstStyle/>
              <a:p>
                <a:pPr>
                  <a:defRPr/>
                </a:pPr>
                <a:endParaRPr lang="zh-CN" altLang="en-US" sz="1350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1" name="Oval 52">
                <a:extLst>
                  <a:ext uri="{FF2B5EF4-FFF2-40B4-BE49-F238E27FC236}">
                    <a16:creationId xmlns:a16="http://schemas.microsoft.com/office/drawing/2014/main" id="{0470DC71-F4C6-432E-8909-32F82C09076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03390" y="2973539"/>
                <a:ext cx="999897" cy="904147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>
                  <a:defRPr/>
                </a:pPr>
                <a:endParaRPr lang="zh-CN" altLang="en-US" sz="1350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2" name="Text Box 53">
                <a:extLst>
                  <a:ext uri="{FF2B5EF4-FFF2-40B4-BE49-F238E27FC236}">
                    <a16:creationId xmlns:a16="http://schemas.microsoft.com/office/drawing/2014/main" id="{D4DA2B8F-121A-4561-A429-97B17A21F07A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777592" y="2855581"/>
                <a:ext cx="1869224" cy="657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1400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风险评估</a:t>
                </a:r>
                <a:endParaRPr lang="en-US" altLang="zh-CN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pic>
        <p:nvPicPr>
          <p:cNvPr id="66" name="图片 65">
            <a:extLst>
              <a:ext uri="{FF2B5EF4-FFF2-40B4-BE49-F238E27FC236}">
                <a16:creationId xmlns:a16="http://schemas.microsoft.com/office/drawing/2014/main" id="{70EF54C3-27AE-4B6D-AE46-D377755C500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750" y="773862"/>
            <a:ext cx="449218" cy="449218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C464BB5-1143-4004-A848-24B3CA79216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861" y="993217"/>
            <a:ext cx="491912" cy="491912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D57604FD-CDFF-4128-90E2-E7880B3F7B9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382" y="1726574"/>
            <a:ext cx="424154" cy="424154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3DB6BC9B-49C4-40C1-809B-148C3085163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954" y="2210597"/>
            <a:ext cx="449218" cy="44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4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图: 磁盘 5"/>
          <p:cNvSpPr/>
          <p:nvPr/>
        </p:nvSpPr>
        <p:spPr>
          <a:xfrm>
            <a:off x="4363874" y="5700423"/>
            <a:ext cx="914400" cy="6126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磁盘 6"/>
          <p:cNvSpPr/>
          <p:nvPr/>
        </p:nvSpPr>
        <p:spPr>
          <a:xfrm>
            <a:off x="5591661" y="5724379"/>
            <a:ext cx="914400" cy="6126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磁盘 7"/>
          <p:cNvSpPr/>
          <p:nvPr/>
        </p:nvSpPr>
        <p:spPr>
          <a:xfrm>
            <a:off x="6819448" y="5724379"/>
            <a:ext cx="914400" cy="6126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9"/>
          <p:cNvSpPr/>
          <p:nvPr/>
        </p:nvSpPr>
        <p:spPr>
          <a:xfrm>
            <a:off x="3977509" y="5500867"/>
            <a:ext cx="4121240" cy="978795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9088478" y="4674180"/>
            <a:ext cx="4121240" cy="428376"/>
            <a:chOff x="5804693" y="1113697"/>
            <a:chExt cx="1934104" cy="967052"/>
          </a:xfrm>
        </p:grpSpPr>
        <p:sp>
          <p:nvSpPr>
            <p:cNvPr id="18" name="圆角矩形 17"/>
            <p:cNvSpPr/>
            <p:nvPr/>
          </p:nvSpPr>
          <p:spPr>
            <a:xfrm>
              <a:off x="5804693" y="1113697"/>
              <a:ext cx="1934104" cy="967052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圆角矩形 4"/>
            <p:cNvSpPr/>
            <p:nvPr/>
          </p:nvSpPr>
          <p:spPr>
            <a:xfrm>
              <a:off x="5833017" y="1142021"/>
              <a:ext cx="1877456" cy="910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15" tIns="18415" rIns="18415" bIns="18415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071057" y="2732209"/>
            <a:ext cx="4121240" cy="428376"/>
            <a:chOff x="5804693" y="1113697"/>
            <a:chExt cx="1934104" cy="967052"/>
          </a:xfrm>
        </p:grpSpPr>
        <p:sp>
          <p:nvSpPr>
            <p:cNvPr id="21" name="圆角矩形 20"/>
            <p:cNvSpPr/>
            <p:nvPr/>
          </p:nvSpPr>
          <p:spPr>
            <a:xfrm>
              <a:off x="5804693" y="1113697"/>
              <a:ext cx="1934104" cy="96705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圆角矩形 4"/>
            <p:cNvSpPr/>
            <p:nvPr/>
          </p:nvSpPr>
          <p:spPr>
            <a:xfrm>
              <a:off x="5833017" y="1142021"/>
              <a:ext cx="1877456" cy="910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15" tIns="18415" rIns="18415" bIns="18415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/>
                <a:t>绩效评分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088478" y="3381046"/>
            <a:ext cx="4121240" cy="428376"/>
            <a:chOff x="5804693" y="1113697"/>
            <a:chExt cx="1934104" cy="967052"/>
          </a:xfrm>
        </p:grpSpPr>
        <p:sp>
          <p:nvSpPr>
            <p:cNvPr id="24" name="圆角矩形 23"/>
            <p:cNvSpPr/>
            <p:nvPr/>
          </p:nvSpPr>
          <p:spPr>
            <a:xfrm>
              <a:off x="5804693" y="1113697"/>
              <a:ext cx="1934104" cy="96705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圆角矩形 4"/>
            <p:cNvSpPr/>
            <p:nvPr/>
          </p:nvSpPr>
          <p:spPr>
            <a:xfrm>
              <a:off x="5833017" y="1142022"/>
              <a:ext cx="1877456" cy="9104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15" tIns="18415" rIns="18415" bIns="18415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/>
                <a:t>绩效评分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099210" y="4027613"/>
            <a:ext cx="4121240" cy="428376"/>
            <a:chOff x="5804693" y="1113697"/>
            <a:chExt cx="1934104" cy="967052"/>
          </a:xfrm>
        </p:grpSpPr>
        <p:sp>
          <p:nvSpPr>
            <p:cNvPr id="27" name="圆角矩形 26"/>
            <p:cNvSpPr/>
            <p:nvPr/>
          </p:nvSpPr>
          <p:spPr>
            <a:xfrm>
              <a:off x="5804693" y="1113697"/>
              <a:ext cx="1934104" cy="96705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圆角矩形 4"/>
            <p:cNvSpPr/>
            <p:nvPr/>
          </p:nvSpPr>
          <p:spPr>
            <a:xfrm>
              <a:off x="5833017" y="1142021"/>
              <a:ext cx="1877456" cy="910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15" tIns="18415" rIns="18415" bIns="18415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/>
                <a:t>绩效评分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966777" y="1378250"/>
            <a:ext cx="4121240" cy="428376"/>
            <a:chOff x="5804693" y="1113697"/>
            <a:chExt cx="1934104" cy="967052"/>
          </a:xfrm>
        </p:grpSpPr>
        <p:sp>
          <p:nvSpPr>
            <p:cNvPr id="30" name="圆角矩形 29"/>
            <p:cNvSpPr/>
            <p:nvPr/>
          </p:nvSpPr>
          <p:spPr>
            <a:xfrm>
              <a:off x="5804693" y="1113697"/>
              <a:ext cx="1934104" cy="96705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圆角矩形 4"/>
            <p:cNvSpPr/>
            <p:nvPr/>
          </p:nvSpPr>
          <p:spPr>
            <a:xfrm>
              <a:off x="5833017" y="1142021"/>
              <a:ext cx="1877456" cy="910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15" tIns="18415" rIns="18415" bIns="18415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kern="1200" dirty="0"/>
                <a:t>KPI</a:t>
              </a:r>
              <a:r>
                <a:rPr lang="zh-CN" altLang="en-US" sz="2000" dirty="0"/>
                <a:t>指标优化</a:t>
              </a:r>
              <a:endParaRPr lang="zh-CN" altLang="en-US" sz="2000" kern="1200" dirty="0"/>
            </a:p>
          </p:txBody>
        </p:sp>
      </p:grpSp>
      <p:sp>
        <p:nvSpPr>
          <p:cNvPr id="32" name="上下箭头 31"/>
          <p:cNvSpPr/>
          <p:nvPr/>
        </p:nvSpPr>
        <p:spPr>
          <a:xfrm>
            <a:off x="11022206" y="4424427"/>
            <a:ext cx="218942" cy="2759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上下箭头 32"/>
          <p:cNvSpPr/>
          <p:nvPr/>
        </p:nvSpPr>
        <p:spPr>
          <a:xfrm>
            <a:off x="11022206" y="3790407"/>
            <a:ext cx="218942" cy="2759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上下箭头 33"/>
          <p:cNvSpPr/>
          <p:nvPr/>
        </p:nvSpPr>
        <p:spPr>
          <a:xfrm>
            <a:off x="11020064" y="3143840"/>
            <a:ext cx="218942" cy="2759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上下箭头 34"/>
          <p:cNvSpPr/>
          <p:nvPr/>
        </p:nvSpPr>
        <p:spPr>
          <a:xfrm>
            <a:off x="5949171" y="5120322"/>
            <a:ext cx="199379" cy="34815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上下箭头 35"/>
          <p:cNvSpPr/>
          <p:nvPr/>
        </p:nvSpPr>
        <p:spPr>
          <a:xfrm>
            <a:off x="5927707" y="1951606"/>
            <a:ext cx="199379" cy="34815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可选过程 36"/>
          <p:cNvSpPr/>
          <p:nvPr/>
        </p:nvSpPr>
        <p:spPr>
          <a:xfrm>
            <a:off x="3825026" y="2349072"/>
            <a:ext cx="4456090" cy="2759177"/>
          </a:xfrm>
          <a:prstGeom prst="flowChartAlternateProcess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可选过程 37"/>
          <p:cNvSpPr/>
          <p:nvPr/>
        </p:nvSpPr>
        <p:spPr>
          <a:xfrm>
            <a:off x="3799352" y="1291741"/>
            <a:ext cx="4456090" cy="601426"/>
          </a:xfrm>
          <a:prstGeom prst="flowChartAlternateProcess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9241361" y="4776696"/>
            <a:ext cx="1158614" cy="251274"/>
          </a:xfrm>
          <a:prstGeom prst="roundRect">
            <a:avLst>
              <a:gd name="adj" fmla="val 10000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设备停机时间</a:t>
            </a:r>
          </a:p>
        </p:txBody>
      </p:sp>
      <p:sp>
        <p:nvSpPr>
          <p:cNvPr id="41" name="十字形 40"/>
          <p:cNvSpPr/>
          <p:nvPr/>
        </p:nvSpPr>
        <p:spPr>
          <a:xfrm>
            <a:off x="12725561" y="4747934"/>
            <a:ext cx="302654" cy="314657"/>
          </a:xfrm>
          <a:prstGeom prst="plu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10492504" y="4776696"/>
            <a:ext cx="669217" cy="251274"/>
          </a:xfrm>
          <a:prstGeom prst="roundRect">
            <a:avLst>
              <a:gd name="adj" fmla="val 10000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营业额</a:t>
            </a:r>
          </a:p>
        </p:txBody>
      </p:sp>
      <p:sp>
        <p:nvSpPr>
          <p:cNvPr id="44" name="矩形 43"/>
          <p:cNvSpPr/>
          <p:nvPr/>
        </p:nvSpPr>
        <p:spPr bwMode="auto">
          <a:xfrm>
            <a:off x="9815450" y="182802"/>
            <a:ext cx="3124220" cy="1174417"/>
          </a:xfrm>
          <a:prstGeom prst="rect">
            <a:avLst/>
          </a:prstGeom>
          <a:solidFill>
            <a:schemeClr val="accent6">
              <a:lumMod val="40000"/>
              <a:lumOff val="60000"/>
              <a:alpha val="64000"/>
            </a:schemeClr>
          </a:solidFill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11149098" y="587174"/>
            <a:ext cx="504056" cy="32051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钢水</a:t>
            </a:r>
          </a:p>
        </p:txBody>
      </p:sp>
      <p:sp>
        <p:nvSpPr>
          <p:cNvPr id="48" name="矩形 47"/>
          <p:cNvSpPr/>
          <p:nvPr/>
        </p:nvSpPr>
        <p:spPr bwMode="auto">
          <a:xfrm>
            <a:off x="11749053" y="587174"/>
            <a:ext cx="504056" cy="32051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板坯</a:t>
            </a:r>
          </a:p>
        </p:txBody>
      </p:sp>
      <p:sp>
        <p:nvSpPr>
          <p:cNvPr id="49" name="矩形 48"/>
          <p:cNvSpPr/>
          <p:nvPr/>
        </p:nvSpPr>
        <p:spPr bwMode="auto">
          <a:xfrm>
            <a:off x="12351168" y="583724"/>
            <a:ext cx="504056" cy="32051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热卷</a:t>
            </a:r>
          </a:p>
        </p:txBody>
      </p:sp>
      <p:sp>
        <p:nvSpPr>
          <p:cNvPr id="50" name="矩形 49"/>
          <p:cNvSpPr/>
          <p:nvPr/>
        </p:nvSpPr>
        <p:spPr bwMode="auto">
          <a:xfrm>
            <a:off x="10548645" y="587174"/>
            <a:ext cx="504056" cy="32051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铁水</a:t>
            </a:r>
          </a:p>
        </p:txBody>
      </p:sp>
      <p:sp>
        <p:nvSpPr>
          <p:cNvPr id="51" name="矩形 50"/>
          <p:cNvSpPr/>
          <p:nvPr/>
        </p:nvSpPr>
        <p:spPr bwMode="auto">
          <a:xfrm>
            <a:off x="9922647" y="263208"/>
            <a:ext cx="1128392" cy="32051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设备停机时间</a:t>
            </a:r>
          </a:p>
        </p:txBody>
      </p:sp>
      <p:sp>
        <p:nvSpPr>
          <p:cNvPr id="52" name="TextBox 67"/>
          <p:cNvSpPr txBox="1"/>
          <p:nvPr/>
        </p:nvSpPr>
        <p:spPr>
          <a:xfrm>
            <a:off x="10649476" y="974601"/>
            <a:ext cx="154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物料订单链</a:t>
            </a:r>
          </a:p>
        </p:txBody>
      </p:sp>
      <p:sp>
        <p:nvSpPr>
          <p:cNvPr id="53" name="十字形 52"/>
          <p:cNvSpPr/>
          <p:nvPr/>
        </p:nvSpPr>
        <p:spPr>
          <a:xfrm>
            <a:off x="4119061" y="2671604"/>
            <a:ext cx="1159213" cy="1123157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自定义模板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549449" y="3568934"/>
            <a:ext cx="111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绩效评定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2549449" y="5805598"/>
            <a:ext cx="111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数据仓库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2549449" y="1407772"/>
            <a:ext cx="111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绩效优化</a:t>
            </a:r>
          </a:p>
        </p:txBody>
      </p:sp>
      <p:graphicFrame>
        <p:nvGraphicFramePr>
          <p:cNvPr id="57" name="图示 56"/>
          <p:cNvGraphicFramePr/>
          <p:nvPr>
            <p:extLst>
              <p:ext uri="{D42A27DB-BD31-4B8C-83A1-F6EECF244321}">
                <p14:modId xmlns:p14="http://schemas.microsoft.com/office/powerpoint/2010/main" val="2087850550"/>
              </p:ext>
            </p:extLst>
          </p:nvPr>
        </p:nvGraphicFramePr>
        <p:xfrm>
          <a:off x="3977509" y="2390420"/>
          <a:ext cx="4527389" cy="2533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3935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3302823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1667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4504230"/>
              </p:ext>
            </p:extLst>
          </p:nvPr>
        </p:nvGraphicFramePr>
        <p:xfrm>
          <a:off x="760927" y="98849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841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56149718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9505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15772516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203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84848710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777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407029" y="1062783"/>
            <a:ext cx="1223494" cy="585713"/>
            <a:chOff x="5421312" y="942803"/>
            <a:chExt cx="2706687" cy="1624012"/>
          </a:xfrm>
        </p:grpSpPr>
        <p:sp>
          <p:nvSpPr>
            <p:cNvPr id="6" name="矩形 5"/>
            <p:cNvSpPr/>
            <p:nvPr/>
          </p:nvSpPr>
          <p:spPr>
            <a:xfrm>
              <a:off x="5421312" y="942803"/>
              <a:ext cx="2706687" cy="16240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7" name="矩形 6"/>
            <p:cNvSpPr/>
            <p:nvPr/>
          </p:nvSpPr>
          <p:spPr>
            <a:xfrm>
              <a:off x="5421312" y="942803"/>
              <a:ext cx="2706687" cy="16240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导入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720675" y="1062783"/>
            <a:ext cx="1117230" cy="585713"/>
            <a:chOff x="5421312" y="942803"/>
            <a:chExt cx="2706687" cy="1624012"/>
          </a:xfrm>
        </p:grpSpPr>
        <p:sp>
          <p:nvSpPr>
            <p:cNvPr id="9" name="矩形 8"/>
            <p:cNvSpPr/>
            <p:nvPr/>
          </p:nvSpPr>
          <p:spPr>
            <a:xfrm>
              <a:off x="5421312" y="942803"/>
              <a:ext cx="2706687" cy="16240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10" name="矩形 9"/>
            <p:cNvSpPr/>
            <p:nvPr/>
          </p:nvSpPr>
          <p:spPr>
            <a:xfrm>
              <a:off x="5421312" y="942803"/>
              <a:ext cx="2706687" cy="16240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导出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407029" y="1741229"/>
            <a:ext cx="2430876" cy="3719411"/>
            <a:chOff x="5421312" y="942803"/>
            <a:chExt cx="2706687" cy="1624012"/>
          </a:xfrm>
        </p:grpSpPr>
        <p:sp>
          <p:nvSpPr>
            <p:cNvPr id="12" name="矩形 11"/>
            <p:cNvSpPr/>
            <p:nvPr/>
          </p:nvSpPr>
          <p:spPr>
            <a:xfrm>
              <a:off x="5421312" y="942803"/>
              <a:ext cx="2706687" cy="16240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5421312" y="942803"/>
              <a:ext cx="2706687" cy="16240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指标显示区域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995683" y="1062783"/>
            <a:ext cx="5792261" cy="1624012"/>
            <a:chOff x="5421312" y="942803"/>
            <a:chExt cx="2706687" cy="1624012"/>
          </a:xfrm>
        </p:grpSpPr>
        <p:sp>
          <p:nvSpPr>
            <p:cNvPr id="15" name="矩形 14"/>
            <p:cNvSpPr/>
            <p:nvPr/>
          </p:nvSpPr>
          <p:spPr>
            <a:xfrm>
              <a:off x="5421312" y="942803"/>
              <a:ext cx="2706687" cy="16240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16" name="矩形 15"/>
            <p:cNvSpPr/>
            <p:nvPr/>
          </p:nvSpPr>
          <p:spPr>
            <a:xfrm>
              <a:off x="5421312" y="942803"/>
              <a:ext cx="2706687" cy="16240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995683" y="2788928"/>
            <a:ext cx="5792261" cy="2671711"/>
            <a:chOff x="5421312" y="942803"/>
            <a:chExt cx="2706687" cy="1624012"/>
          </a:xfrm>
        </p:grpSpPr>
        <p:sp>
          <p:nvSpPr>
            <p:cNvPr id="18" name="矩形 17"/>
            <p:cNvSpPr/>
            <p:nvPr/>
          </p:nvSpPr>
          <p:spPr>
            <a:xfrm>
              <a:off x="5421312" y="942803"/>
              <a:ext cx="2706687" cy="16240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5421312" y="942803"/>
              <a:ext cx="2706687" cy="16240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</p:grpSp>
      <p:sp>
        <p:nvSpPr>
          <p:cNvPr id="20" name="矩形 19"/>
          <p:cNvSpPr/>
          <p:nvPr/>
        </p:nvSpPr>
        <p:spPr>
          <a:xfrm>
            <a:off x="1262130" y="953037"/>
            <a:ext cx="8615966" cy="4649273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086" y="2921228"/>
            <a:ext cx="4663101" cy="105690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377" y="4124783"/>
            <a:ext cx="1871596" cy="1121166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6752491" y="4375052"/>
            <a:ext cx="2700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指标数据展示区域</a:t>
            </a:r>
          </a:p>
        </p:txBody>
      </p:sp>
      <p:sp>
        <p:nvSpPr>
          <p:cNvPr id="30" name="矩形 29"/>
          <p:cNvSpPr/>
          <p:nvPr/>
        </p:nvSpPr>
        <p:spPr>
          <a:xfrm>
            <a:off x="4149378" y="1159099"/>
            <a:ext cx="1871596" cy="14295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计算方法输入区域</a:t>
            </a:r>
          </a:p>
        </p:txBody>
      </p:sp>
      <p:sp>
        <p:nvSpPr>
          <p:cNvPr id="34" name="矩形 33"/>
          <p:cNvSpPr/>
          <p:nvPr/>
        </p:nvSpPr>
        <p:spPr>
          <a:xfrm>
            <a:off x="6174668" y="1159099"/>
            <a:ext cx="3497366" cy="14295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279482" y="1412994"/>
            <a:ext cx="1412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绩效结果展示区域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926" y="1412994"/>
            <a:ext cx="1537201" cy="94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70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1422400" y="469900"/>
            <a:ext cx="8864600" cy="5956300"/>
            <a:chOff x="1422400" y="469900"/>
            <a:chExt cx="8864600" cy="5956300"/>
          </a:xfrm>
        </p:grpSpPr>
        <p:sp>
          <p:nvSpPr>
            <p:cNvPr id="65" name="矩形 64"/>
            <p:cNvSpPr/>
            <p:nvPr/>
          </p:nvSpPr>
          <p:spPr>
            <a:xfrm>
              <a:off x="1422400" y="469900"/>
              <a:ext cx="8864600" cy="5956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422400" y="469900"/>
              <a:ext cx="1879600" cy="5956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422400" y="469900"/>
              <a:ext cx="1879600" cy="1219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756906" y="89604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>
                  <a:latin typeface="SimHei" charset="-122"/>
                  <a:ea typeface="SimHei" charset="-122"/>
                  <a:cs typeface="SimHei" charset="-122"/>
                </a:rPr>
                <a:t>导入导出</a:t>
              </a:r>
            </a:p>
          </p:txBody>
        </p:sp>
        <p:sp>
          <p:nvSpPr>
            <p:cNvPr id="69" name="矩形 68"/>
            <p:cNvSpPr/>
            <p:nvPr/>
          </p:nvSpPr>
          <p:spPr>
            <a:xfrm>
              <a:off x="1524000" y="1790700"/>
              <a:ext cx="1676400" cy="45085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2140597" y="2973221"/>
              <a:ext cx="44320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SimHei" charset="-122"/>
                  <a:ea typeface="SimHei" charset="-122"/>
                  <a:cs typeface="SimHei" charset="-122"/>
                </a:rPr>
                <a:t>指标显示区域</a:t>
              </a:r>
            </a:p>
          </p:txBody>
        </p:sp>
        <p:sp>
          <p:nvSpPr>
            <p:cNvPr id="72" name="矩形 71"/>
            <p:cNvSpPr/>
            <p:nvPr/>
          </p:nvSpPr>
          <p:spPr>
            <a:xfrm>
              <a:off x="3446562" y="2803589"/>
              <a:ext cx="6668730" cy="349561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5737011" y="583524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>
                  <a:latin typeface="SimHei" charset="-122"/>
                  <a:ea typeface="SimHei" charset="-122"/>
                  <a:cs typeface="SimHei" charset="-122"/>
                </a:rPr>
                <a:t>指标数据展示区域</a:t>
              </a: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7973521" y="1880405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SimHei" charset="-122"/>
                  <a:ea typeface="SimHei" charset="-122"/>
                  <a:cs typeface="SimHei" charset="-122"/>
                </a:rPr>
                <a:t>绩效对比折线图</a:t>
              </a:r>
            </a:p>
          </p:txBody>
        </p:sp>
      </p:grpSp>
      <p:sp>
        <p:nvSpPr>
          <p:cNvPr id="92" name="矩形 91"/>
          <p:cNvSpPr/>
          <p:nvPr/>
        </p:nvSpPr>
        <p:spPr>
          <a:xfrm>
            <a:off x="1539228" y="593790"/>
            <a:ext cx="1676400" cy="97142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3446562" y="593790"/>
            <a:ext cx="2348852" cy="2085909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5939975" y="593790"/>
            <a:ext cx="4175317" cy="2085909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751" y="2908731"/>
            <a:ext cx="5753720" cy="1212747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445" y="896047"/>
            <a:ext cx="1537201" cy="942894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6049566" y="185736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SimHei" charset="-122"/>
                <a:ea typeface="SimHei" charset="-122"/>
                <a:cs typeface="SimHei" charset="-122"/>
              </a:rPr>
              <a:t>绩效对比折线图</a:t>
            </a: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116" y="884609"/>
            <a:ext cx="2007769" cy="901964"/>
          </a:xfrm>
          <a:prstGeom prst="rect">
            <a:avLst/>
          </a:prstGeom>
        </p:spPr>
      </p:pic>
      <p:sp>
        <p:nvSpPr>
          <p:cNvPr id="103" name="文本框 102"/>
          <p:cNvSpPr txBox="1"/>
          <p:nvPr/>
        </p:nvSpPr>
        <p:spPr>
          <a:xfrm>
            <a:off x="6909378" y="216189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SimHei" charset="-122"/>
                <a:ea typeface="SimHei" charset="-122"/>
                <a:cs typeface="SimHei" charset="-122"/>
              </a:rPr>
              <a:t>绩效结果展示区域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3502732" y="184705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SimHei" charset="-122"/>
                <a:ea typeface="SimHei" charset="-122"/>
                <a:cs typeface="SimHei" charset="-122"/>
              </a:rPr>
              <a:t>计算公式输入区域</a:t>
            </a:r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775" y="936560"/>
            <a:ext cx="1876425" cy="628650"/>
          </a:xfrm>
          <a:prstGeom prst="rect">
            <a:avLst/>
          </a:prstGeom>
        </p:spPr>
      </p:pic>
      <p:sp>
        <p:nvSpPr>
          <p:cNvPr id="110" name="文本框 109"/>
          <p:cNvSpPr txBox="1"/>
          <p:nvPr/>
        </p:nvSpPr>
        <p:spPr>
          <a:xfrm>
            <a:off x="9307817" y="2967732"/>
            <a:ext cx="526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SimHei" charset="-122"/>
                <a:ea typeface="SimHei" charset="-122"/>
                <a:cs typeface="SimHei" charset="-122"/>
              </a:rPr>
              <a:t>数据表格</a:t>
            </a: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9833" y="4121478"/>
            <a:ext cx="1871596" cy="1121166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3810509" y="533900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SimHei" charset="-122"/>
                <a:ea typeface="SimHei" charset="-122"/>
                <a:cs typeface="SimHei" charset="-122"/>
              </a:rPr>
              <a:t>数据对比面积图</a:t>
            </a:r>
          </a:p>
        </p:txBody>
      </p:sp>
      <p:pic>
        <p:nvPicPr>
          <p:cNvPr id="113" name="图片 1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4972" y="4373799"/>
            <a:ext cx="2095788" cy="845429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2560" y="4216285"/>
            <a:ext cx="1141918" cy="1132017"/>
          </a:xfrm>
          <a:prstGeom prst="rect">
            <a:avLst/>
          </a:prstGeom>
        </p:spPr>
      </p:pic>
      <p:sp>
        <p:nvSpPr>
          <p:cNvPr id="115" name="文本框 114"/>
          <p:cNvSpPr txBox="1"/>
          <p:nvPr/>
        </p:nvSpPr>
        <p:spPr>
          <a:xfrm>
            <a:off x="6039429" y="534285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SimHei" charset="-122"/>
                <a:ea typeface="SimHei" charset="-122"/>
                <a:cs typeface="SimHei" charset="-122"/>
              </a:rPr>
              <a:t>数据对比柱状图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8213040" y="533720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SimHei" charset="-122"/>
                <a:ea typeface="SimHei" charset="-122"/>
                <a:cs typeface="SimHei" charset="-122"/>
              </a:rPr>
              <a:t>数据对比雷达图</a:t>
            </a:r>
          </a:p>
        </p:txBody>
      </p:sp>
    </p:spTree>
    <p:extLst>
      <p:ext uri="{BB962C8B-B14F-4D97-AF65-F5344CB8AC3E}">
        <p14:creationId xmlns:p14="http://schemas.microsoft.com/office/powerpoint/2010/main" val="1362402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223652" y="1108091"/>
            <a:ext cx="1878211" cy="939105"/>
            <a:chOff x="3037576" y="60704"/>
            <a:chExt cx="1878211" cy="939105"/>
          </a:xfrm>
        </p:grpSpPr>
        <p:sp>
          <p:nvSpPr>
            <p:cNvPr id="8" name="矩形 7"/>
            <p:cNvSpPr/>
            <p:nvPr/>
          </p:nvSpPr>
          <p:spPr>
            <a:xfrm>
              <a:off x="3037576" y="60704"/>
              <a:ext cx="1878211" cy="939105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矩形 8"/>
            <p:cNvSpPr/>
            <p:nvPr/>
          </p:nvSpPr>
          <p:spPr>
            <a:xfrm>
              <a:off x="3037576" y="60704"/>
              <a:ext cx="1878211" cy="9391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200" b="1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自定义模板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920522" y="2959446"/>
            <a:ext cx="2303131" cy="939105"/>
            <a:chOff x="3037576" y="60704"/>
            <a:chExt cx="1878211" cy="939105"/>
          </a:xfrm>
        </p:grpSpPr>
        <p:sp>
          <p:nvSpPr>
            <p:cNvPr id="11" name="矩形 10"/>
            <p:cNvSpPr/>
            <p:nvPr/>
          </p:nvSpPr>
          <p:spPr>
            <a:xfrm>
              <a:off x="3037576" y="60704"/>
              <a:ext cx="1878211" cy="939105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12" name="矩形 11"/>
            <p:cNvSpPr/>
            <p:nvPr/>
          </p:nvSpPr>
          <p:spPr>
            <a:xfrm>
              <a:off x="3037576" y="60704"/>
              <a:ext cx="1878211" cy="93910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200" b="1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</a:t>
              </a:r>
              <a:r>
                <a:rPr lang="en-US" altLang="zh-CN" sz="2200" b="1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KPI</a:t>
              </a:r>
              <a:r>
                <a:rPr lang="zh-CN" altLang="en-US" sz="2200" b="1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指标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101864" y="2959446"/>
            <a:ext cx="2303131" cy="939105"/>
            <a:chOff x="3037576" y="60704"/>
            <a:chExt cx="1878211" cy="939105"/>
          </a:xfrm>
        </p:grpSpPr>
        <p:sp>
          <p:nvSpPr>
            <p:cNvPr id="14" name="矩形 13"/>
            <p:cNvSpPr/>
            <p:nvPr/>
          </p:nvSpPr>
          <p:spPr>
            <a:xfrm>
              <a:off x="3037576" y="60704"/>
              <a:ext cx="1878211" cy="939105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15" name="矩形 14"/>
            <p:cNvSpPr/>
            <p:nvPr/>
          </p:nvSpPr>
          <p:spPr>
            <a:xfrm>
              <a:off x="3037576" y="60704"/>
              <a:ext cx="1878211" cy="93910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200" b="1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自定义计算方法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591851" y="4810801"/>
            <a:ext cx="2303131" cy="939105"/>
            <a:chOff x="3037576" y="60704"/>
            <a:chExt cx="1878211" cy="939105"/>
          </a:xfrm>
        </p:grpSpPr>
        <p:sp>
          <p:nvSpPr>
            <p:cNvPr id="17" name="矩形 16"/>
            <p:cNvSpPr/>
            <p:nvPr/>
          </p:nvSpPr>
          <p:spPr>
            <a:xfrm>
              <a:off x="3037576" y="60704"/>
              <a:ext cx="1878211" cy="939105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sp>
        <p:sp>
          <p:nvSpPr>
            <p:cNvPr id="18" name="矩形 17"/>
            <p:cNvSpPr/>
            <p:nvPr/>
          </p:nvSpPr>
          <p:spPr>
            <a:xfrm>
              <a:off x="3037576" y="60704"/>
              <a:ext cx="1878211" cy="93910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200" b="1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指标数据导入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180505" y="4810801"/>
            <a:ext cx="2303131" cy="939105"/>
            <a:chOff x="3037576" y="60704"/>
            <a:chExt cx="1878211" cy="939105"/>
          </a:xfrm>
        </p:grpSpPr>
        <p:sp>
          <p:nvSpPr>
            <p:cNvPr id="20" name="矩形 19"/>
            <p:cNvSpPr/>
            <p:nvPr/>
          </p:nvSpPr>
          <p:spPr>
            <a:xfrm>
              <a:off x="3037576" y="60704"/>
              <a:ext cx="1878211" cy="939105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sp>
        <p:sp>
          <p:nvSpPr>
            <p:cNvPr id="21" name="矩形 20"/>
            <p:cNvSpPr/>
            <p:nvPr/>
          </p:nvSpPr>
          <p:spPr>
            <a:xfrm>
              <a:off x="3037576" y="60704"/>
              <a:ext cx="1878211" cy="93910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200" b="1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指标数据导出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101864" y="4810800"/>
            <a:ext cx="2303131" cy="939105"/>
            <a:chOff x="3037576" y="60704"/>
            <a:chExt cx="1878211" cy="939105"/>
          </a:xfrm>
        </p:grpSpPr>
        <p:sp>
          <p:nvSpPr>
            <p:cNvPr id="23" name="矩形 22"/>
            <p:cNvSpPr/>
            <p:nvPr/>
          </p:nvSpPr>
          <p:spPr>
            <a:xfrm>
              <a:off x="3037576" y="60704"/>
              <a:ext cx="1878211" cy="939105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sp>
        <p:sp>
          <p:nvSpPr>
            <p:cNvPr id="24" name="矩形 23"/>
            <p:cNvSpPr/>
            <p:nvPr/>
          </p:nvSpPr>
          <p:spPr>
            <a:xfrm>
              <a:off x="3037576" y="60704"/>
              <a:ext cx="1878211" cy="93910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200" b="1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r>
                <a:rPr lang="zh-CN" altLang="en-US" sz="2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公式</a:t>
              </a:r>
              <a:r>
                <a:rPr lang="zh-CN" altLang="en-US" sz="2200" b="1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</a:p>
          </p:txBody>
        </p:sp>
      </p:grpSp>
      <p:cxnSp>
        <p:nvCxnSpPr>
          <p:cNvPr id="28" name="肘形连接符 27"/>
          <p:cNvCxnSpPr>
            <a:endCxn id="12" idx="0"/>
          </p:cNvCxnSpPr>
          <p:nvPr/>
        </p:nvCxnSpPr>
        <p:spPr>
          <a:xfrm rot="10800000" flipV="1">
            <a:off x="5072089" y="2503320"/>
            <a:ext cx="2204475" cy="45612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endCxn id="15" idx="0"/>
          </p:cNvCxnSpPr>
          <p:nvPr/>
        </p:nvCxnSpPr>
        <p:spPr>
          <a:xfrm>
            <a:off x="5072087" y="2503321"/>
            <a:ext cx="4181343" cy="45612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8" idx="2"/>
          </p:cNvCxnSpPr>
          <p:nvPr/>
        </p:nvCxnSpPr>
        <p:spPr>
          <a:xfrm flipH="1">
            <a:off x="7162757" y="2047196"/>
            <a:ext cx="1" cy="45612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endCxn id="20" idx="0"/>
          </p:cNvCxnSpPr>
          <p:nvPr/>
        </p:nvCxnSpPr>
        <p:spPr>
          <a:xfrm>
            <a:off x="5072087" y="4354676"/>
            <a:ext cx="1259984" cy="45612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endCxn id="18" idx="0"/>
          </p:cNvCxnSpPr>
          <p:nvPr/>
        </p:nvCxnSpPr>
        <p:spPr>
          <a:xfrm rot="10800000" flipV="1">
            <a:off x="3743418" y="4354675"/>
            <a:ext cx="2253803" cy="45612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 flipH="1">
            <a:off x="4988921" y="3898551"/>
            <a:ext cx="1" cy="45612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14" idx="2"/>
            <a:endCxn id="24" idx="0"/>
          </p:cNvCxnSpPr>
          <p:nvPr/>
        </p:nvCxnSpPr>
        <p:spPr>
          <a:xfrm>
            <a:off x="9253430" y="3898551"/>
            <a:ext cx="0" cy="91224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114300" y="79169"/>
                <a:ext cx="22987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∗0.5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∗0.75+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∗0.25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79169"/>
                <a:ext cx="2298700" cy="6463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114300" y="79169"/>
            <a:ext cx="2298700" cy="759031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267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1422400" y="469900"/>
            <a:ext cx="8864600" cy="5956300"/>
            <a:chOff x="1422400" y="469900"/>
            <a:chExt cx="8864600" cy="5956300"/>
          </a:xfrm>
        </p:grpSpPr>
        <p:sp>
          <p:nvSpPr>
            <p:cNvPr id="65" name="矩形 64"/>
            <p:cNvSpPr/>
            <p:nvPr/>
          </p:nvSpPr>
          <p:spPr>
            <a:xfrm>
              <a:off x="1422400" y="469900"/>
              <a:ext cx="8864600" cy="5956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422400" y="469900"/>
              <a:ext cx="1879600" cy="5956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422400" y="469900"/>
              <a:ext cx="1879600" cy="1219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756906" y="87944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>
                  <a:latin typeface="SimHei" charset="-122"/>
                  <a:ea typeface="SimHei" charset="-122"/>
                  <a:cs typeface="SimHei" charset="-122"/>
                </a:rPr>
                <a:t>绩效展示</a:t>
              </a:r>
            </a:p>
          </p:txBody>
        </p:sp>
        <p:sp>
          <p:nvSpPr>
            <p:cNvPr id="69" name="矩形 68"/>
            <p:cNvSpPr/>
            <p:nvPr/>
          </p:nvSpPr>
          <p:spPr>
            <a:xfrm>
              <a:off x="1524000" y="1790700"/>
              <a:ext cx="1676400" cy="45085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2140597" y="2973221"/>
              <a:ext cx="44320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SimHei" charset="-122"/>
                  <a:ea typeface="SimHei" charset="-122"/>
                  <a:cs typeface="SimHei" charset="-122"/>
                </a:rPr>
                <a:t>指标显示区域</a:t>
              </a:r>
            </a:p>
          </p:txBody>
        </p:sp>
        <p:sp>
          <p:nvSpPr>
            <p:cNvPr id="72" name="矩形 71"/>
            <p:cNvSpPr/>
            <p:nvPr/>
          </p:nvSpPr>
          <p:spPr>
            <a:xfrm>
              <a:off x="3446562" y="2803589"/>
              <a:ext cx="6668730" cy="349561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5330033" y="5833005"/>
              <a:ext cx="2749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>
                  <a:latin typeface="SimHei" charset="-122"/>
                  <a:ea typeface="SimHei" charset="-122"/>
                  <a:cs typeface="SimHei" charset="-122"/>
                </a:rPr>
                <a:t>基础指标数据展示区域</a:t>
              </a: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7911972" y="1880289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SimHei" charset="-122"/>
                  <a:ea typeface="SimHei" charset="-122"/>
                  <a:cs typeface="SimHei" charset="-122"/>
                </a:rPr>
                <a:t>绩效对比柱状图</a:t>
              </a:r>
            </a:p>
          </p:txBody>
        </p:sp>
      </p:grpSp>
      <p:sp>
        <p:nvSpPr>
          <p:cNvPr id="95" name="矩形 94"/>
          <p:cNvSpPr/>
          <p:nvPr/>
        </p:nvSpPr>
        <p:spPr>
          <a:xfrm>
            <a:off x="3446563" y="593790"/>
            <a:ext cx="6668730" cy="2085909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751" y="2908731"/>
            <a:ext cx="5753720" cy="1212747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430" y="928505"/>
            <a:ext cx="1537201" cy="942894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800551" y="188028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SimHei" charset="-122"/>
                <a:ea typeface="SimHei" charset="-122"/>
                <a:cs typeface="SimHei" charset="-122"/>
              </a:rPr>
              <a:t>绩效对比折线图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5073553" y="2270695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SimHei" charset="-122"/>
                <a:ea typeface="SimHei" charset="-122"/>
                <a:cs typeface="SimHei" charset="-122"/>
              </a:rPr>
              <a:t>主题综合指标数据展示区域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9307817" y="2967732"/>
            <a:ext cx="526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SimHei" charset="-122"/>
                <a:ea typeface="SimHei" charset="-122"/>
                <a:cs typeface="SimHei" charset="-122"/>
              </a:rPr>
              <a:t>数据表格</a:t>
            </a: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4640" y="163553"/>
            <a:ext cx="1871596" cy="1121166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3764306" y="539684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SimHei" charset="-122"/>
                <a:ea typeface="SimHei" charset="-122"/>
                <a:cs typeface="SimHei" charset="-122"/>
              </a:rPr>
              <a:t>数据对比雷达图</a:t>
            </a:r>
          </a:p>
        </p:txBody>
      </p:sp>
      <p:pic>
        <p:nvPicPr>
          <p:cNvPr id="113" name="图片 1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2544" y="4466972"/>
            <a:ext cx="2095788" cy="845429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3078" y="2436875"/>
            <a:ext cx="1141918" cy="1132017"/>
          </a:xfrm>
          <a:prstGeom prst="rect">
            <a:avLst/>
          </a:prstGeom>
        </p:spPr>
      </p:pic>
      <p:sp>
        <p:nvSpPr>
          <p:cNvPr id="115" name="文本框 114"/>
          <p:cNvSpPr txBox="1"/>
          <p:nvPr/>
        </p:nvSpPr>
        <p:spPr>
          <a:xfrm>
            <a:off x="5966523" y="539684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SimHei" charset="-122"/>
                <a:ea typeface="SimHei" charset="-122"/>
                <a:cs typeface="SimHei" charset="-122"/>
              </a:rPr>
              <a:t>数据对比散点图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8220038" y="5391921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SimHei" charset="-122"/>
                <a:ea typeface="SimHei" charset="-122"/>
                <a:cs typeface="SimHei" charset="-122"/>
              </a:rPr>
              <a:t>数据对比</a:t>
            </a:r>
            <a:r>
              <a:rPr kumimoji="1" lang="en-US" altLang="zh-CN" sz="1600" dirty="0">
                <a:latin typeface="SimHei" charset="-122"/>
                <a:ea typeface="SimHei" charset="-122"/>
                <a:cs typeface="SimHei" charset="-122"/>
              </a:rPr>
              <a:t>K</a:t>
            </a:r>
            <a:r>
              <a:rPr kumimoji="1" lang="zh-CN" altLang="en-US" sz="1600" dirty="0">
                <a:latin typeface="SimHei" charset="-122"/>
                <a:ea typeface="SimHei" charset="-122"/>
                <a:cs typeface="SimHei" charset="-122"/>
              </a:rPr>
              <a:t>线图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1438" y="947395"/>
            <a:ext cx="2142026" cy="91453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8260" y="1138345"/>
            <a:ext cx="2007769" cy="9019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5322" y="4359404"/>
            <a:ext cx="1847796" cy="9086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2154" y="4359404"/>
            <a:ext cx="1055463" cy="913552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3936611" y="1880289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SimHei" charset="-122"/>
                <a:ea typeface="SimHei" charset="-122"/>
                <a:cs typeface="SimHei" charset="-122"/>
              </a:rPr>
              <a:t>数据对比饼图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2671" y="4359404"/>
            <a:ext cx="2084196" cy="918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311376" y="715731"/>
            <a:ext cx="2411947" cy="9572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43034" y="951332"/>
            <a:ext cx="1202925" cy="91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6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圆柱形 58">
            <a:extLst>
              <a:ext uri="{FF2B5EF4-FFF2-40B4-BE49-F238E27FC236}">
                <a16:creationId xmlns:a16="http://schemas.microsoft.com/office/drawing/2014/main" id="{83290D55-07A2-4395-BF0F-13ABBB65CDFC}"/>
              </a:ext>
            </a:extLst>
          </p:cNvPr>
          <p:cNvSpPr/>
          <p:nvPr/>
        </p:nvSpPr>
        <p:spPr>
          <a:xfrm>
            <a:off x="4823415" y="1170698"/>
            <a:ext cx="708212" cy="5173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成本</a:t>
            </a:r>
          </a:p>
        </p:txBody>
      </p:sp>
      <p:sp>
        <p:nvSpPr>
          <p:cNvPr id="60" name="圆柱形 59">
            <a:extLst>
              <a:ext uri="{FF2B5EF4-FFF2-40B4-BE49-F238E27FC236}">
                <a16:creationId xmlns:a16="http://schemas.microsoft.com/office/drawing/2014/main" id="{FFF195AE-00E2-4115-87D0-CADBE2D4C2FB}"/>
              </a:ext>
            </a:extLst>
          </p:cNvPr>
          <p:cNvSpPr/>
          <p:nvPr/>
        </p:nvSpPr>
        <p:spPr>
          <a:xfrm>
            <a:off x="5784519" y="1170698"/>
            <a:ext cx="708212" cy="5173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质量</a:t>
            </a:r>
          </a:p>
        </p:txBody>
      </p:sp>
      <p:sp>
        <p:nvSpPr>
          <p:cNvPr id="61" name="圆柱形 60">
            <a:extLst>
              <a:ext uri="{FF2B5EF4-FFF2-40B4-BE49-F238E27FC236}">
                <a16:creationId xmlns:a16="http://schemas.microsoft.com/office/drawing/2014/main" id="{274A4704-D6F1-4A54-81C7-469B9350B477}"/>
              </a:ext>
            </a:extLst>
          </p:cNvPr>
          <p:cNvSpPr/>
          <p:nvPr/>
        </p:nvSpPr>
        <p:spPr>
          <a:xfrm>
            <a:off x="6751850" y="1170698"/>
            <a:ext cx="708212" cy="5173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营销</a:t>
            </a:r>
          </a:p>
        </p:txBody>
      </p:sp>
      <p:sp>
        <p:nvSpPr>
          <p:cNvPr id="63" name="圆柱形 62">
            <a:extLst>
              <a:ext uri="{FF2B5EF4-FFF2-40B4-BE49-F238E27FC236}">
                <a16:creationId xmlns:a16="http://schemas.microsoft.com/office/drawing/2014/main" id="{5F97EA06-D4AA-4F66-9931-E8E464CAB514}"/>
              </a:ext>
            </a:extLst>
          </p:cNvPr>
          <p:cNvSpPr/>
          <p:nvPr/>
        </p:nvSpPr>
        <p:spPr>
          <a:xfrm>
            <a:off x="7719181" y="1170698"/>
            <a:ext cx="708212" cy="5173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其它</a:t>
            </a:r>
          </a:p>
        </p:txBody>
      </p:sp>
      <p:sp>
        <p:nvSpPr>
          <p:cNvPr id="65" name="流程图: 文档 64">
            <a:extLst>
              <a:ext uri="{FF2B5EF4-FFF2-40B4-BE49-F238E27FC236}">
                <a16:creationId xmlns:a16="http://schemas.microsoft.com/office/drawing/2014/main" id="{096B7640-4D31-43FB-B698-06E7CB6972AA}"/>
              </a:ext>
            </a:extLst>
          </p:cNvPr>
          <p:cNvSpPr/>
          <p:nvPr/>
        </p:nvSpPr>
        <p:spPr>
          <a:xfrm>
            <a:off x="8623943" y="1170698"/>
            <a:ext cx="708212" cy="559272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人工录入</a:t>
            </a:r>
          </a:p>
        </p:txBody>
      </p:sp>
      <p:graphicFrame>
        <p:nvGraphicFramePr>
          <p:cNvPr id="67" name="图示 66">
            <a:extLst>
              <a:ext uri="{FF2B5EF4-FFF2-40B4-BE49-F238E27FC236}">
                <a16:creationId xmlns:a16="http://schemas.microsoft.com/office/drawing/2014/main" id="{2804A003-A31F-4AA1-B47B-A4B4C8C276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27622"/>
              </p:ext>
            </p:extLst>
          </p:nvPr>
        </p:nvGraphicFramePr>
        <p:xfrm>
          <a:off x="3758407" y="2506532"/>
          <a:ext cx="6020294" cy="1362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9" name="图示 68">
            <a:extLst>
              <a:ext uri="{FF2B5EF4-FFF2-40B4-BE49-F238E27FC236}">
                <a16:creationId xmlns:a16="http://schemas.microsoft.com/office/drawing/2014/main" id="{C06AAE68-A700-405F-B587-DAFE9199D0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8407274"/>
              </p:ext>
            </p:extLst>
          </p:nvPr>
        </p:nvGraphicFramePr>
        <p:xfrm>
          <a:off x="1579080" y="2167835"/>
          <a:ext cx="1614841" cy="1259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05282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43" y="555398"/>
            <a:ext cx="8763000" cy="2466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168" y="3022373"/>
            <a:ext cx="8753475" cy="2476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168" y="5498873"/>
            <a:ext cx="8763000" cy="1304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021" y="7172552"/>
            <a:ext cx="88011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78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78" y="3338739"/>
            <a:ext cx="8763000" cy="1304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53" y="802368"/>
            <a:ext cx="8734425" cy="1276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65" y="2078718"/>
            <a:ext cx="8748714" cy="128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22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98" y="1203325"/>
            <a:ext cx="8334375" cy="895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799" y="2098675"/>
            <a:ext cx="2835502" cy="9451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301" y="2118821"/>
            <a:ext cx="2809875" cy="904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176" y="2090246"/>
            <a:ext cx="2688997" cy="9334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6797" y="3043842"/>
            <a:ext cx="2822803" cy="9334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2301" y="3063988"/>
            <a:ext cx="5498872" cy="9239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6798" y="4017584"/>
            <a:ext cx="2835503" cy="923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2301" y="3997438"/>
            <a:ext cx="2809875" cy="914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1261" y="4008059"/>
            <a:ext cx="2790825" cy="93345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596797" y="1203325"/>
            <a:ext cx="8334376" cy="370851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97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71099332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8057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/>
        </p:nvGraphicFramePr>
        <p:xfrm>
          <a:off x="3035446" y="1563901"/>
          <a:ext cx="6096000" cy="351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椭圆 2"/>
          <p:cNvSpPr/>
          <p:nvPr/>
        </p:nvSpPr>
        <p:spPr>
          <a:xfrm>
            <a:off x="5159737" y="2993159"/>
            <a:ext cx="1827072" cy="1785938"/>
          </a:xfrm>
          <a:prstGeom prst="ellipse">
            <a:avLst/>
          </a:prstGeom>
          <a:noFill/>
          <a:ln w="762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产品竞争力铁三角</a:t>
            </a:r>
            <a:endParaRPr kumimoji="1"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5340564" y="2055665"/>
            <a:ext cx="1459707" cy="1396123"/>
          </a:xfrm>
          <a:prstGeom prst="ellipse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9pPr>
          </a:lstStyle>
          <a:p>
            <a:pPr algn="ctr" eaLnBrk="0" hangingPunct="0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产品质量</a:t>
            </a:r>
            <a:endParaRPr lang="zh-CN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4187575" y="3773658"/>
            <a:ext cx="1458587" cy="1396123"/>
          </a:xfrm>
          <a:prstGeom prst="ellipse">
            <a:avLst/>
          </a:prstGeom>
          <a:gradFill>
            <a:gsLst>
              <a:gs pos="0">
                <a:srgbClr val="FFF200"/>
              </a:gs>
              <a:gs pos="52000">
                <a:srgbClr val="FF7A00"/>
              </a:gs>
              <a:gs pos="100000">
                <a:srgbClr val="FF0300"/>
              </a:gs>
              <a:gs pos="100000">
                <a:srgbClr val="4D0808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9pPr>
          </a:lstStyle>
          <a:p>
            <a:pPr algn="ctr" eaLnBrk="0" hangingPunct="0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生产成本</a:t>
            </a:r>
            <a:endParaRPr kumimoji="1"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6473404" y="3782289"/>
            <a:ext cx="1458587" cy="1395044"/>
          </a:xfrm>
          <a:prstGeom prst="ellipse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9pPr>
          </a:lstStyle>
          <a:p>
            <a:pPr algn="ctr" eaLnBrk="0" hangingPunct="0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精准服务</a:t>
            </a:r>
            <a:endParaRPr lang="zh-CN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129742" y="3754494"/>
            <a:ext cx="35182" cy="16422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3823636" y="3740320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 bwMode="auto">
          <a:xfrm>
            <a:off x="2459382" y="3552237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+mj-ea"/>
                <a:ea typeface="+mj-ea"/>
              </a:rPr>
              <a:t>人力成本</a:t>
            </a: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3838020" y="4255065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 bwMode="auto">
          <a:xfrm>
            <a:off x="2448054" y="4089205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+mj-ea"/>
                <a:ea typeface="+mj-ea"/>
              </a:rPr>
              <a:t>财务成本</a:t>
            </a: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3818234" y="4795034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 bwMode="auto">
          <a:xfrm>
            <a:off x="2446028" y="4626731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+mj-ea"/>
                <a:ea typeface="+mj-ea"/>
              </a:rPr>
              <a:t>能耗成本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2459382" y="5162776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+mj-ea"/>
                <a:ea typeface="+mj-ea"/>
              </a:rPr>
              <a:t>原料成本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853416" y="5382561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834920" y="2156551"/>
            <a:ext cx="12528" cy="10612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6822392" y="2163114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 bwMode="auto">
          <a:xfrm>
            <a:off x="7139302" y="1960405"/>
            <a:ext cx="145996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+mj-ea"/>
                <a:ea typeface="+mj-ea"/>
              </a:rPr>
              <a:t>产品合格率</a:t>
            </a: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6839644" y="2677859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7162628" y="2503373"/>
            <a:ext cx="145996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+mj-ea"/>
                <a:ea typeface="+mj-ea"/>
              </a:rPr>
              <a:t>客户异议</a:t>
            </a: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6839644" y="3217828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 bwMode="auto">
          <a:xfrm>
            <a:off x="7169228" y="3049525"/>
            <a:ext cx="145996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+mj-ea"/>
                <a:ea typeface="+mj-ea"/>
              </a:rPr>
              <a:t>工艺与设备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8003998" y="3743805"/>
            <a:ext cx="13350" cy="16077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8008722" y="3743805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 bwMode="auto">
          <a:xfrm>
            <a:off x="8319276" y="3564348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+mj-ea"/>
                <a:ea typeface="+mj-ea"/>
              </a:rPr>
              <a:t>交付周期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8022750" y="4258550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 bwMode="auto">
          <a:xfrm>
            <a:off x="8325200" y="4092690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+mj-ea"/>
                <a:ea typeface="+mj-ea"/>
              </a:rPr>
              <a:t>定制化率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8017348" y="4798519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 bwMode="auto">
          <a:xfrm>
            <a:off x="8322632" y="4630216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+mj-ea"/>
                <a:ea typeface="+mj-ea"/>
              </a:rPr>
              <a:t>库存状况</a:t>
            </a:r>
          </a:p>
        </p:txBody>
      </p:sp>
      <p:sp>
        <p:nvSpPr>
          <p:cNvPr id="30" name="矩形 29"/>
          <p:cNvSpPr/>
          <p:nvPr/>
        </p:nvSpPr>
        <p:spPr bwMode="auto">
          <a:xfrm>
            <a:off x="8351510" y="5166261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+mj-ea"/>
                <a:ea typeface="+mj-ea"/>
              </a:rPr>
              <a:t>市场占有率</a:t>
            </a:r>
          </a:p>
        </p:txBody>
      </p:sp>
      <p:cxnSp>
        <p:nvCxnSpPr>
          <p:cNvPr id="31" name="直接连接符 30"/>
          <p:cNvCxnSpPr/>
          <p:nvPr/>
        </p:nvCxnSpPr>
        <p:spPr>
          <a:xfrm flipH="1">
            <a:off x="8017348" y="5351542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52"/>
          <p:cNvSpPr txBox="1"/>
          <p:nvPr/>
        </p:nvSpPr>
        <p:spPr>
          <a:xfrm>
            <a:off x="5326211" y="1345952"/>
            <a:ext cx="166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Franklin Gothic Medium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提高运营效益</a:t>
            </a:r>
            <a:endParaRPr lang="en-US" altLang="zh-CN" b="1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提升竞争能力</a:t>
            </a:r>
          </a:p>
        </p:txBody>
      </p:sp>
    </p:spTree>
    <p:extLst>
      <p:ext uri="{BB962C8B-B14F-4D97-AF65-F5344CB8AC3E}">
        <p14:creationId xmlns:p14="http://schemas.microsoft.com/office/powerpoint/2010/main" val="3449668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608" y="3516141"/>
            <a:ext cx="1579081" cy="5290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401" y="3503317"/>
            <a:ext cx="1566775" cy="744071"/>
          </a:xfrm>
          <a:prstGeom prst="rect">
            <a:avLst/>
          </a:prstGeom>
        </p:spPr>
      </p:pic>
      <p:sp>
        <p:nvSpPr>
          <p:cNvPr id="13" name="矩形 1468">
            <a:extLst>
              <a:ext uri="{FF2B5EF4-FFF2-40B4-BE49-F238E27FC236}">
                <a16:creationId xmlns:a16="http://schemas.microsoft.com/office/drawing/2014/main" id="{D54B7ADB-64C6-4B13-AB30-4B2D78415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776" y="2073498"/>
            <a:ext cx="1172023" cy="2962141"/>
          </a:xfrm>
          <a:prstGeom prst="rect">
            <a:avLst/>
          </a:prstGeom>
          <a:noFill/>
          <a:ln w="25400">
            <a:solidFill>
              <a:srgbClr val="7F7F7F"/>
            </a:solidFill>
            <a:prstDash val="sysDash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主题数据库</a:t>
            </a:r>
          </a:p>
        </p:txBody>
      </p:sp>
      <p:sp>
        <p:nvSpPr>
          <p:cNvPr id="14" name="流程图: 磁盘 197">
            <a:extLst>
              <a:ext uri="{FF2B5EF4-FFF2-40B4-BE49-F238E27FC236}">
                <a16:creationId xmlns:a16="http://schemas.microsoft.com/office/drawing/2014/main" id="{05A06E09-B38B-41DF-B672-4140D510B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496" y="2453729"/>
            <a:ext cx="941272" cy="498654"/>
          </a:xfrm>
          <a:prstGeom prst="flowChartMagneticDisk">
            <a:avLst/>
          </a:prstGeom>
          <a:solidFill>
            <a:srgbClr val="AB7942"/>
          </a:solidFill>
          <a:ln w="3175">
            <a:solidFill>
              <a:srgbClr val="AB7942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b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产品质量主题</a:t>
            </a:r>
          </a:p>
        </p:txBody>
      </p:sp>
      <p:sp>
        <p:nvSpPr>
          <p:cNvPr id="15" name="流程图: 磁盘 197">
            <a:extLst>
              <a:ext uri="{FF2B5EF4-FFF2-40B4-BE49-F238E27FC236}">
                <a16:creationId xmlns:a16="http://schemas.microsoft.com/office/drawing/2014/main" id="{D32117EA-D2F7-4882-B798-1D378E4DE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496" y="3137084"/>
            <a:ext cx="941272" cy="486259"/>
          </a:xfrm>
          <a:prstGeom prst="flowChartMagneticDisk">
            <a:avLst/>
          </a:prstGeom>
          <a:solidFill>
            <a:srgbClr val="AB7942"/>
          </a:solidFill>
          <a:ln w="3175">
            <a:solidFill>
              <a:srgbClr val="AB794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生产成品主题</a:t>
            </a:r>
          </a:p>
        </p:txBody>
      </p:sp>
      <p:sp>
        <p:nvSpPr>
          <p:cNvPr id="16" name="流程图: 磁盘 197">
            <a:extLst>
              <a:ext uri="{FF2B5EF4-FFF2-40B4-BE49-F238E27FC236}">
                <a16:creationId xmlns:a16="http://schemas.microsoft.com/office/drawing/2014/main" id="{F7555219-2C71-4E39-B96F-C936E7082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496" y="3786388"/>
            <a:ext cx="941272" cy="483721"/>
          </a:xfrm>
          <a:prstGeom prst="flowChartMagneticDisk">
            <a:avLst/>
          </a:prstGeom>
          <a:solidFill>
            <a:srgbClr val="AB7942"/>
          </a:solidFill>
          <a:ln w="3175">
            <a:solidFill>
              <a:srgbClr val="AB794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销售与服务</a:t>
            </a:r>
          </a:p>
        </p:txBody>
      </p:sp>
      <p:sp>
        <p:nvSpPr>
          <p:cNvPr id="17" name="流程图: 磁盘 197">
            <a:extLst>
              <a:ext uri="{FF2B5EF4-FFF2-40B4-BE49-F238E27FC236}">
                <a16:creationId xmlns:a16="http://schemas.microsoft.com/office/drawing/2014/main" id="{69AB2DC9-0A9A-4CFF-BE8C-9639C9482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496" y="4396091"/>
            <a:ext cx="941272" cy="454847"/>
          </a:xfrm>
          <a:prstGeom prst="flowChartMagneticDisk">
            <a:avLst/>
          </a:prstGeom>
          <a:solidFill>
            <a:srgbClr val="AB7942"/>
          </a:solidFill>
          <a:ln w="3175">
            <a:solidFill>
              <a:srgbClr val="AB794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其它主题库</a:t>
            </a:r>
          </a:p>
        </p:txBody>
      </p:sp>
      <p:sp>
        <p:nvSpPr>
          <p:cNvPr id="18" name="右箭头 17"/>
          <p:cNvSpPr/>
          <p:nvPr/>
        </p:nvSpPr>
        <p:spPr>
          <a:xfrm>
            <a:off x="1901126" y="3452241"/>
            <a:ext cx="319770" cy="204651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865" y="4266259"/>
            <a:ext cx="1567311" cy="718529"/>
          </a:xfrm>
          <a:prstGeom prst="rect">
            <a:avLst/>
          </a:prstGeom>
        </p:spPr>
      </p:pic>
      <p:sp>
        <p:nvSpPr>
          <p:cNvPr id="23" name="矩形 1468">
            <a:extLst>
              <a:ext uri="{FF2B5EF4-FFF2-40B4-BE49-F238E27FC236}">
                <a16:creationId xmlns:a16="http://schemas.microsoft.com/office/drawing/2014/main" id="{D54B7ADB-64C6-4B13-AB30-4B2D78415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145" y="2073495"/>
            <a:ext cx="1631544" cy="2962141"/>
          </a:xfrm>
          <a:prstGeom prst="rect">
            <a:avLst/>
          </a:prstGeom>
          <a:noFill/>
          <a:ln w="25400">
            <a:solidFill>
              <a:srgbClr val="7F7F7F"/>
            </a:solidFill>
            <a:prstDash val="sysDash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1468">
            <a:extLst>
              <a:ext uri="{FF2B5EF4-FFF2-40B4-BE49-F238E27FC236}">
                <a16:creationId xmlns:a16="http://schemas.microsoft.com/office/drawing/2014/main" id="{D54B7ADB-64C6-4B13-AB30-4B2D78415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2913" y="2092789"/>
            <a:ext cx="1721215" cy="2962141"/>
          </a:xfrm>
          <a:prstGeom prst="rect">
            <a:avLst/>
          </a:prstGeom>
          <a:noFill/>
          <a:ln w="25400">
            <a:solidFill>
              <a:srgbClr val="7F7F7F"/>
            </a:solidFill>
            <a:prstDash val="sysDash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1468">
            <a:extLst>
              <a:ext uri="{FF2B5EF4-FFF2-40B4-BE49-F238E27FC236}">
                <a16:creationId xmlns:a16="http://schemas.microsoft.com/office/drawing/2014/main" id="{D54B7ADB-64C6-4B13-AB30-4B2D78415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152" y="2073495"/>
            <a:ext cx="3370067" cy="2962141"/>
          </a:xfrm>
          <a:prstGeom prst="rect">
            <a:avLst/>
          </a:prstGeom>
          <a:noFill/>
          <a:ln w="25400">
            <a:solidFill>
              <a:srgbClr val="7F7F7F"/>
            </a:solidFill>
            <a:prstDash val="sysDash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5703148" y="3449430"/>
            <a:ext cx="319770" cy="204651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右箭头 33"/>
          <p:cNvSpPr/>
          <p:nvPr/>
        </p:nvSpPr>
        <p:spPr>
          <a:xfrm>
            <a:off x="7746916" y="3449430"/>
            <a:ext cx="319770" cy="204651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31" y="2952383"/>
            <a:ext cx="3307165" cy="203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68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404365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0127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34171858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4675" y="2325685"/>
            <a:ext cx="3681842" cy="22066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4456" y="2731687"/>
            <a:ext cx="2092454" cy="16398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0117" y="2782489"/>
            <a:ext cx="2031351" cy="129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27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155365819"/>
              </p:ext>
            </p:extLst>
          </p:nvPr>
        </p:nvGraphicFramePr>
        <p:xfrm>
          <a:off x="2032000" y="719667"/>
          <a:ext cx="7562761" cy="492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3157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855042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8397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>
            <a:extLst>
              <a:ext uri="{FF2B5EF4-FFF2-40B4-BE49-F238E27FC236}">
                <a16:creationId xmlns:a16="http://schemas.microsoft.com/office/drawing/2014/main" id="{36B6C95B-7984-4501-8570-13E56C0DE40D}"/>
              </a:ext>
            </a:extLst>
          </p:cNvPr>
          <p:cNvGrpSpPr/>
          <p:nvPr/>
        </p:nvGrpSpPr>
        <p:grpSpPr>
          <a:xfrm>
            <a:off x="2431229" y="1104900"/>
            <a:ext cx="5903146" cy="5324475"/>
            <a:chOff x="2431229" y="1281087"/>
            <a:chExt cx="5185186" cy="4717793"/>
          </a:xfrm>
        </p:grpSpPr>
        <p:sp>
          <p:nvSpPr>
            <p:cNvPr id="18" name="流程图: 可选过程 17">
              <a:extLst>
                <a:ext uri="{FF2B5EF4-FFF2-40B4-BE49-F238E27FC236}">
                  <a16:creationId xmlns:a16="http://schemas.microsoft.com/office/drawing/2014/main" id="{1119FA2A-617D-4973-AF04-17CB0E80C993}"/>
                </a:ext>
              </a:extLst>
            </p:cNvPr>
            <p:cNvSpPr/>
            <p:nvPr/>
          </p:nvSpPr>
          <p:spPr>
            <a:xfrm>
              <a:off x="2431229" y="4997487"/>
              <a:ext cx="5185186" cy="1001393"/>
            </a:xfrm>
            <a:prstGeom prst="flowChartProcess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60">
              <a:extLst>
                <a:ext uri="{FF2B5EF4-FFF2-40B4-BE49-F238E27FC236}">
                  <a16:creationId xmlns:a16="http://schemas.microsoft.com/office/drawing/2014/main" id="{8D0C6884-B720-4DE0-9DC2-D2C2A36FD193}"/>
                </a:ext>
              </a:extLst>
            </p:cNvPr>
            <p:cNvSpPr/>
            <p:nvPr/>
          </p:nvSpPr>
          <p:spPr>
            <a:xfrm>
              <a:off x="3428176" y="5070550"/>
              <a:ext cx="1118651" cy="422719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B6306A3-2052-40B2-9980-62E414B14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6980" y="5099241"/>
              <a:ext cx="368684" cy="368684"/>
            </a:xfrm>
            <a:prstGeom prst="flowChartProcess">
              <a:avLst/>
            </a:prstGeom>
          </p:spPr>
        </p:pic>
        <p:sp>
          <p:nvSpPr>
            <p:cNvPr id="8" name="矩形 60">
              <a:extLst>
                <a:ext uri="{FF2B5EF4-FFF2-40B4-BE49-F238E27FC236}">
                  <a16:creationId xmlns:a16="http://schemas.microsoft.com/office/drawing/2014/main" id="{9F85F600-F47E-4F1C-A6AE-DB06FEE1530A}"/>
                </a:ext>
              </a:extLst>
            </p:cNvPr>
            <p:cNvSpPr/>
            <p:nvPr/>
          </p:nvSpPr>
          <p:spPr>
            <a:xfrm>
              <a:off x="4546827" y="5070550"/>
              <a:ext cx="1118651" cy="425499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</a:t>
              </a:r>
            </a:p>
          </p:txBody>
        </p:sp>
        <p:sp>
          <p:nvSpPr>
            <p:cNvPr id="16" name="矩形 60">
              <a:extLst>
                <a:ext uri="{FF2B5EF4-FFF2-40B4-BE49-F238E27FC236}">
                  <a16:creationId xmlns:a16="http://schemas.microsoft.com/office/drawing/2014/main" id="{58F36509-5F2A-432A-AC8C-E788B50BB3DA}"/>
                </a:ext>
              </a:extLst>
            </p:cNvPr>
            <p:cNvSpPr/>
            <p:nvPr/>
          </p:nvSpPr>
          <p:spPr>
            <a:xfrm>
              <a:off x="6073545" y="5068249"/>
              <a:ext cx="1118651" cy="856325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录入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518903C-F975-458C-BFFF-DD52488DA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83" y="5236993"/>
              <a:ext cx="503918" cy="503918"/>
            </a:xfrm>
            <a:prstGeom prst="flowChartProcess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EA1D776-0A8F-48BD-86AD-B1C319E08CC4}"/>
                </a:ext>
              </a:extLst>
            </p:cNvPr>
            <p:cNvSpPr txBox="1"/>
            <p:nvPr/>
          </p:nvSpPr>
          <p:spPr>
            <a:xfrm>
              <a:off x="2662250" y="5062427"/>
              <a:ext cx="434984" cy="830997"/>
            </a:xfrm>
            <a:prstGeom prst="flowChartProcess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</a:t>
              </a:r>
            </a:p>
          </p:txBody>
        </p:sp>
        <p:sp>
          <p:nvSpPr>
            <p:cNvPr id="20" name="加号 19">
              <a:extLst>
                <a:ext uri="{FF2B5EF4-FFF2-40B4-BE49-F238E27FC236}">
                  <a16:creationId xmlns:a16="http://schemas.microsoft.com/office/drawing/2014/main" id="{ECE9C01F-652E-4310-B5C2-7A3FC71AC51B}"/>
                </a:ext>
              </a:extLst>
            </p:cNvPr>
            <p:cNvSpPr/>
            <p:nvPr/>
          </p:nvSpPr>
          <p:spPr>
            <a:xfrm>
              <a:off x="5639972" y="5236993"/>
              <a:ext cx="444788" cy="520895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36BA74B-B9B9-44FD-A377-999A75DFC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366" y="5099241"/>
              <a:ext cx="368685" cy="368685"/>
            </a:xfrm>
            <a:prstGeom prst="flowChartProcess">
              <a:avLst/>
            </a:prstGeom>
          </p:spPr>
        </p:pic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EFF6F71B-7F36-4C84-8B58-A5809D494A2A}"/>
                </a:ext>
              </a:extLst>
            </p:cNvPr>
            <p:cNvGrpSpPr/>
            <p:nvPr/>
          </p:nvGrpSpPr>
          <p:grpSpPr>
            <a:xfrm>
              <a:off x="2431229" y="4029246"/>
              <a:ext cx="5185186" cy="918892"/>
              <a:chOff x="2431229" y="4000671"/>
              <a:chExt cx="5185186" cy="918892"/>
            </a:xfrm>
          </p:grpSpPr>
          <p:sp>
            <p:nvSpPr>
              <p:cNvPr id="22" name="流程图: 可选过程 21">
                <a:extLst>
                  <a:ext uri="{FF2B5EF4-FFF2-40B4-BE49-F238E27FC236}">
                    <a16:creationId xmlns:a16="http://schemas.microsoft.com/office/drawing/2014/main" id="{7DE7B6FD-50D2-4474-BA03-42965EA764DF}"/>
                  </a:ext>
                </a:extLst>
              </p:cNvPr>
              <p:cNvSpPr/>
              <p:nvPr/>
            </p:nvSpPr>
            <p:spPr>
              <a:xfrm>
                <a:off x="2431229" y="4000671"/>
                <a:ext cx="5185186" cy="918892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圆角矩形 8">
                <a:extLst>
                  <a:ext uri="{FF2B5EF4-FFF2-40B4-BE49-F238E27FC236}">
                    <a16:creationId xmlns:a16="http://schemas.microsoft.com/office/drawing/2014/main" id="{EDBE6783-BC7B-4278-92C4-ECB8606AA679}"/>
                  </a:ext>
                </a:extLst>
              </p:cNvPr>
              <p:cNvSpPr/>
              <p:nvPr/>
            </p:nvSpPr>
            <p:spPr>
              <a:xfrm>
                <a:off x="3441887" y="4024808"/>
                <a:ext cx="1339664" cy="423318"/>
              </a:xfrm>
              <a:prstGeom prst="rect">
                <a:avLst/>
              </a:prstGeom>
              <a:solidFill>
                <a:schemeClr val="accent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能耗及节能潜力评价</a:t>
                </a:r>
              </a:p>
            </p:txBody>
          </p:sp>
          <p:sp>
            <p:nvSpPr>
              <p:cNvPr id="31" name="圆角矩形 8">
                <a:extLst>
                  <a:ext uri="{FF2B5EF4-FFF2-40B4-BE49-F238E27FC236}">
                    <a16:creationId xmlns:a16="http://schemas.microsoft.com/office/drawing/2014/main" id="{C146660C-DAA5-4845-8CA0-36824643E169}"/>
                  </a:ext>
                </a:extLst>
              </p:cNvPr>
              <p:cNvSpPr/>
              <p:nvPr/>
            </p:nvSpPr>
            <p:spPr>
              <a:xfrm>
                <a:off x="4837485" y="4031776"/>
                <a:ext cx="1346883" cy="416349"/>
              </a:xfrm>
              <a:prstGeom prst="rect">
                <a:avLst/>
              </a:prstGeom>
              <a:solidFill>
                <a:schemeClr val="accent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污染物及碳排放水平评价</a:t>
                </a:r>
              </a:p>
            </p:txBody>
          </p:sp>
          <p:sp>
            <p:nvSpPr>
              <p:cNvPr id="32" name="圆角矩形 8">
                <a:extLst>
                  <a:ext uri="{FF2B5EF4-FFF2-40B4-BE49-F238E27FC236}">
                    <a16:creationId xmlns:a16="http://schemas.microsoft.com/office/drawing/2014/main" id="{50416B27-0B6E-4702-8118-42F0EA8C589B}"/>
                  </a:ext>
                </a:extLst>
              </p:cNvPr>
              <p:cNvSpPr/>
              <p:nvPr/>
            </p:nvSpPr>
            <p:spPr>
              <a:xfrm>
                <a:off x="3441886" y="4475122"/>
                <a:ext cx="1346883" cy="422147"/>
              </a:xfrm>
              <a:prstGeom prst="rect">
                <a:avLst/>
              </a:prstGeom>
              <a:solidFill>
                <a:schemeClr val="accent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生产过程及厂域安全分析</a:t>
                </a:r>
              </a:p>
            </p:txBody>
          </p:sp>
          <p:sp>
            <p:nvSpPr>
              <p:cNvPr id="33" name="圆角矩形 8">
                <a:extLst>
                  <a:ext uri="{FF2B5EF4-FFF2-40B4-BE49-F238E27FC236}">
                    <a16:creationId xmlns:a16="http://schemas.microsoft.com/office/drawing/2014/main" id="{03FA958D-0968-4D4A-97FA-EF91E9FBA9F2}"/>
                  </a:ext>
                </a:extLst>
              </p:cNvPr>
              <p:cNvSpPr/>
              <p:nvPr/>
            </p:nvSpPr>
            <p:spPr>
              <a:xfrm>
                <a:off x="4837485" y="4480180"/>
                <a:ext cx="1346883" cy="416348"/>
              </a:xfrm>
              <a:prstGeom prst="rect">
                <a:avLst/>
              </a:prstGeom>
              <a:solidFill>
                <a:schemeClr val="accent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人员效能评判</a:t>
                </a:r>
              </a:p>
            </p:txBody>
          </p:sp>
          <p:sp>
            <p:nvSpPr>
              <p:cNvPr id="34" name="圆角矩形 8">
                <a:extLst>
                  <a:ext uri="{FF2B5EF4-FFF2-40B4-BE49-F238E27FC236}">
                    <a16:creationId xmlns:a16="http://schemas.microsoft.com/office/drawing/2014/main" id="{B098E8B6-9402-420C-8C5D-B4AFE52FA326}"/>
                  </a:ext>
                </a:extLst>
              </p:cNvPr>
              <p:cNvSpPr/>
              <p:nvPr/>
            </p:nvSpPr>
            <p:spPr>
              <a:xfrm>
                <a:off x="6270144" y="4108467"/>
                <a:ext cx="893477" cy="709507"/>
              </a:xfrm>
              <a:prstGeom prst="rect">
                <a:avLst/>
              </a:prstGeom>
              <a:solidFill>
                <a:schemeClr val="accent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多主题综合指标分析</a:t>
                </a: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942BA1B-C57E-4310-BD51-25ADEEA1FA6A}"/>
                  </a:ext>
                </a:extLst>
              </p:cNvPr>
              <p:cNvSpPr txBox="1"/>
              <p:nvPr/>
            </p:nvSpPr>
            <p:spPr>
              <a:xfrm>
                <a:off x="2675880" y="4040854"/>
                <a:ext cx="4349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多方位</a:t>
                </a: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B1CA78ED-A6A9-4088-B457-B6EE747523A3}"/>
                </a:ext>
              </a:extLst>
            </p:cNvPr>
            <p:cNvGrpSpPr/>
            <p:nvPr/>
          </p:nvGrpSpPr>
          <p:grpSpPr>
            <a:xfrm>
              <a:off x="2431229" y="1281087"/>
              <a:ext cx="5185186" cy="3350992"/>
              <a:chOff x="2431229" y="1071537"/>
              <a:chExt cx="5185186" cy="3350992"/>
            </a:xfrm>
          </p:grpSpPr>
          <p:graphicFrame>
            <p:nvGraphicFramePr>
              <p:cNvPr id="21" name="图示 20">
                <a:extLst>
                  <a:ext uri="{FF2B5EF4-FFF2-40B4-BE49-F238E27FC236}">
                    <a16:creationId xmlns:a16="http://schemas.microsoft.com/office/drawing/2014/main" id="{D8C26BCF-3054-4E60-A28E-CD79FF3B931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88218207"/>
                  </p:ext>
                </p:extLst>
              </p:nvPr>
            </p:nvGraphicFramePr>
            <p:xfrm>
              <a:off x="2431229" y="1071537"/>
              <a:ext cx="5185186" cy="33509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8BADF79-F2FD-43E1-9F64-E0CDB78507F9}"/>
                  </a:ext>
                </a:extLst>
              </p:cNvPr>
              <p:cNvSpPr/>
              <p:nvPr/>
            </p:nvSpPr>
            <p:spPr>
              <a:xfrm>
                <a:off x="2431229" y="1802901"/>
                <a:ext cx="387021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指标设计及计算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D9E6B2B2-5E82-49AF-B7EE-906E408266CC}"/>
                  </a:ext>
                </a:extLst>
              </p:cNvPr>
              <p:cNvSpPr/>
              <p:nvPr/>
            </p:nvSpPr>
            <p:spPr>
              <a:xfrm>
                <a:off x="4198566" y="1802901"/>
                <a:ext cx="387021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数据分析与挖掘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BAD82B3-FE02-4136-833E-D6ACAC1EB604}"/>
                  </a:ext>
                </a:extLst>
              </p:cNvPr>
              <p:cNvSpPr/>
              <p:nvPr/>
            </p:nvSpPr>
            <p:spPr>
              <a:xfrm>
                <a:off x="5940128" y="1802901"/>
                <a:ext cx="387021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结果可视化展示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05C02360-6ABF-4A87-A372-4074E66DE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250" y="1928450"/>
                <a:ext cx="1222887" cy="1845314"/>
              </a:xfrm>
              <a:prstGeom prst="rect">
                <a:avLst/>
              </a:prstGeom>
            </p:spPr>
          </p:pic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E3990697-67E0-4B13-B2E7-5FAF515E8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4867" y="2030451"/>
                <a:ext cx="2337409" cy="1485954"/>
              </a:xfrm>
              <a:prstGeom prst="rect">
                <a:avLst/>
              </a:prstGeom>
            </p:spPr>
          </p:pic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6A45B58A-E8F7-48D2-8D65-8C61A0FC6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22450" y="2475493"/>
                <a:ext cx="1101232" cy="606318"/>
              </a:xfrm>
              <a:prstGeom prst="rect">
                <a:avLst/>
              </a:prstGeom>
            </p:spPr>
          </p:pic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D4AC9579-2DD9-47E9-9566-B90DF5A9B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13896" y="1877079"/>
                <a:ext cx="1125600" cy="606317"/>
              </a:xfrm>
              <a:prstGeom prst="rect">
                <a:avLst/>
              </a:prstGeom>
            </p:spPr>
          </p:pic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A1D70323-D5C8-4049-B256-990063ED5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31426" y="3106153"/>
                <a:ext cx="1112374" cy="591227"/>
              </a:xfrm>
              <a:prstGeom prst="rect">
                <a:avLst/>
              </a:prstGeom>
            </p:spPr>
          </p:pic>
        </p:grpSp>
        <p:sp>
          <p:nvSpPr>
            <p:cNvPr id="65" name="矩形 60">
              <a:extLst>
                <a:ext uri="{FF2B5EF4-FFF2-40B4-BE49-F238E27FC236}">
                  <a16:creationId xmlns:a16="http://schemas.microsoft.com/office/drawing/2014/main" id="{0373FF89-06A2-4615-B137-38AD1100BC45}"/>
                </a:ext>
              </a:extLst>
            </p:cNvPr>
            <p:cNvSpPr/>
            <p:nvPr/>
          </p:nvSpPr>
          <p:spPr>
            <a:xfrm>
              <a:off x="3428176" y="5498224"/>
              <a:ext cx="1134299" cy="425499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</a:t>
              </a:r>
            </a:p>
          </p:txBody>
        </p:sp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1F6D4061-5647-4DE1-9ED7-A999A7046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3587" y="5528528"/>
              <a:ext cx="368684" cy="368684"/>
            </a:xfrm>
            <a:prstGeom prst="flowChartProcess">
              <a:avLst/>
            </a:prstGeom>
          </p:spPr>
        </p:pic>
        <p:sp>
          <p:nvSpPr>
            <p:cNvPr id="69" name="矩形 60">
              <a:extLst>
                <a:ext uri="{FF2B5EF4-FFF2-40B4-BE49-F238E27FC236}">
                  <a16:creationId xmlns:a16="http://schemas.microsoft.com/office/drawing/2014/main" id="{DB70540B-141D-438E-A590-5F4E455B19B2}"/>
                </a:ext>
              </a:extLst>
            </p:cNvPr>
            <p:cNvSpPr/>
            <p:nvPr/>
          </p:nvSpPr>
          <p:spPr>
            <a:xfrm>
              <a:off x="4551586" y="5498224"/>
              <a:ext cx="1118651" cy="425499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其它</a:t>
              </a:r>
            </a:p>
          </p:txBody>
        </p:sp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223E381E-747D-43D2-AC64-91CDB80E1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714" y="5526609"/>
              <a:ext cx="368266" cy="368727"/>
            </a:xfrm>
            <a:prstGeom prst="flowChartProcess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7614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70991429"/>
              </p:ext>
            </p:extLst>
          </p:nvPr>
        </p:nvGraphicFramePr>
        <p:xfrm>
          <a:off x="2712027" y="1432338"/>
          <a:ext cx="6264696" cy="3288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椭圆 4"/>
          <p:cNvSpPr/>
          <p:nvPr/>
        </p:nvSpPr>
        <p:spPr>
          <a:xfrm>
            <a:off x="4836318" y="2633680"/>
            <a:ext cx="1827072" cy="1785938"/>
          </a:xfrm>
          <a:prstGeom prst="ellipse">
            <a:avLst/>
          </a:prstGeom>
          <a:noFill/>
          <a:ln w="762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产品竞争力铁三角</a:t>
            </a:r>
            <a:endParaRPr kumimoji="1"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5017145" y="1696186"/>
            <a:ext cx="1459707" cy="1396123"/>
          </a:xfrm>
          <a:prstGeom prst="ellipse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产品质量</a:t>
            </a:r>
            <a:endParaRPr lang="zh-CN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3864156" y="3414179"/>
            <a:ext cx="1458587" cy="1396123"/>
          </a:xfrm>
          <a:prstGeom prst="ellipse">
            <a:avLst/>
          </a:prstGeom>
          <a:gradFill>
            <a:gsLst>
              <a:gs pos="0">
                <a:srgbClr val="FFF200"/>
              </a:gs>
              <a:gs pos="52000">
                <a:srgbClr val="FF7A00"/>
              </a:gs>
              <a:gs pos="100000">
                <a:srgbClr val="FF0300"/>
              </a:gs>
              <a:gs pos="100000">
                <a:srgbClr val="4D0808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生产成本</a:t>
            </a:r>
            <a:endParaRPr kumimoji="1"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6149985" y="3422810"/>
            <a:ext cx="1458587" cy="1395044"/>
          </a:xfrm>
          <a:prstGeom prst="ellipse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精准服务</a:t>
            </a:r>
            <a:endParaRPr lang="zh-CN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806323" y="3395015"/>
            <a:ext cx="35182" cy="16422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3500217" y="3380841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 bwMode="auto">
          <a:xfrm>
            <a:off x="2135963" y="3192758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人力成本</a:t>
            </a: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3514601" y="3895586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 bwMode="auto">
          <a:xfrm>
            <a:off x="2124635" y="3729726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财务成本</a:t>
            </a: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3494815" y="4435555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 bwMode="auto">
          <a:xfrm>
            <a:off x="2122609" y="4267252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能耗成本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2135963" y="4803297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原料成本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3529997" y="5023082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511501" y="1797072"/>
            <a:ext cx="12528" cy="10612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6498973" y="1803635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6815883" y="1600926"/>
            <a:ext cx="145996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产品合格率</a:t>
            </a: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6516225" y="2318380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 bwMode="auto">
          <a:xfrm>
            <a:off x="6839209" y="2143894"/>
            <a:ext cx="145996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客户异议</a:t>
            </a: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516225" y="2858349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 bwMode="auto">
          <a:xfrm>
            <a:off x="6845809" y="2690046"/>
            <a:ext cx="145996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工艺与设备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7680579" y="3384326"/>
            <a:ext cx="13350" cy="16077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7685303" y="3384326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 bwMode="auto">
          <a:xfrm>
            <a:off x="7995857" y="3204869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交付周期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7699331" y="3899071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 bwMode="auto">
          <a:xfrm>
            <a:off x="8001781" y="3733211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定制化率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7693929" y="4439040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 bwMode="auto">
          <a:xfrm>
            <a:off x="7999213" y="4270737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库存状况</a:t>
            </a:r>
          </a:p>
        </p:txBody>
      </p:sp>
      <p:sp>
        <p:nvSpPr>
          <p:cNvPr id="32" name="矩形 31"/>
          <p:cNvSpPr/>
          <p:nvPr/>
        </p:nvSpPr>
        <p:spPr bwMode="auto">
          <a:xfrm>
            <a:off x="8028091" y="4806782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市场占有率</a:t>
            </a: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7693929" y="4992063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52"/>
          <p:cNvSpPr txBox="1"/>
          <p:nvPr/>
        </p:nvSpPr>
        <p:spPr>
          <a:xfrm>
            <a:off x="5002792" y="986473"/>
            <a:ext cx="166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提升企业绩效</a:t>
            </a:r>
            <a:endParaRPr lang="en-US" altLang="zh-CN" b="1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提升竞争能力</a:t>
            </a:r>
          </a:p>
        </p:txBody>
      </p:sp>
    </p:spTree>
    <p:extLst>
      <p:ext uri="{BB962C8B-B14F-4D97-AF65-F5344CB8AC3E}">
        <p14:creationId xmlns:p14="http://schemas.microsoft.com/office/powerpoint/2010/main" val="383062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48400" y="1454359"/>
            <a:ext cx="3823434" cy="3288184"/>
            <a:chOff x="2441261" y="0"/>
            <a:chExt cx="3823434" cy="3288184"/>
          </a:xfrm>
        </p:grpSpPr>
        <p:sp>
          <p:nvSpPr>
            <p:cNvPr id="19" name="等腰三角形 18"/>
            <p:cNvSpPr/>
            <p:nvPr/>
          </p:nvSpPr>
          <p:spPr>
            <a:xfrm>
              <a:off x="2441261" y="0"/>
              <a:ext cx="3823434" cy="3288184"/>
            </a:xfrm>
            <a:prstGeom prst="flowChartConnector">
              <a:avLst/>
            </a:prstGeom>
            <a:solidFill>
              <a:srgbClr val="92D050">
                <a:alpha val="3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等腰三角形 4"/>
            <p:cNvSpPr/>
            <p:nvPr/>
          </p:nvSpPr>
          <p:spPr>
            <a:xfrm>
              <a:off x="3397120" y="1644092"/>
              <a:ext cx="1911717" cy="1644092"/>
            </a:xfrm>
            <a:prstGeom prst="flowChartConnector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800" kern="1200" dirty="0">
                <a:latin typeface="+mj-ea"/>
                <a:ea typeface="+mj-ea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4056845" y="1777285"/>
            <a:ext cx="2606545" cy="2642333"/>
          </a:xfrm>
          <a:prstGeom prst="ellipse">
            <a:avLst/>
          </a:prstGeom>
          <a:noFill/>
          <a:ln w="762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全方位智能决策</a:t>
            </a:r>
            <a:endParaRPr kumimoji="1"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提升企业竞争力</a:t>
            </a:r>
            <a:endParaRPr kumimoji="1"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Oval 6"/>
          <p:cNvSpPr>
            <a:spLocks noChangeArrowheads="1"/>
          </p:cNvSpPr>
          <p:nvPr/>
        </p:nvSpPr>
        <p:spPr bwMode="auto">
          <a:xfrm>
            <a:off x="3417518" y="1372923"/>
            <a:ext cx="1458587" cy="1395044"/>
          </a:xfrm>
          <a:prstGeom prst="ellipse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生产成本</a:t>
            </a:r>
            <a:endParaRPr lang="zh-CN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5847503" y="1372923"/>
            <a:ext cx="1458587" cy="1396123"/>
          </a:xfrm>
          <a:prstGeom prst="ellipse">
            <a:avLst/>
          </a:prstGeom>
          <a:gradFill>
            <a:gsLst>
              <a:gs pos="0">
                <a:srgbClr val="FFF200"/>
              </a:gs>
              <a:gs pos="52000">
                <a:srgbClr val="FF7A00"/>
              </a:gs>
              <a:gs pos="100000">
                <a:srgbClr val="FF0300"/>
              </a:gs>
              <a:gs pos="100000">
                <a:srgbClr val="4D0808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产品质量</a:t>
            </a:r>
            <a:endParaRPr kumimoji="1"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417517" y="3427058"/>
            <a:ext cx="1458587" cy="139612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人员安全</a:t>
            </a:r>
            <a:endParaRPr kumimoji="1"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5937655" y="3427057"/>
            <a:ext cx="1459707" cy="1396123"/>
          </a:xfrm>
          <a:prstGeom prst="ellipse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精准服务</a:t>
            </a:r>
            <a:endParaRPr lang="zh-CN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284291" y="3993388"/>
            <a:ext cx="0" cy="5005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978185" y="3979214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 bwMode="auto">
          <a:xfrm>
            <a:off x="1613931" y="3791131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安全资质</a:t>
            </a: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992569" y="4493959"/>
            <a:ext cx="2917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 bwMode="auto">
          <a:xfrm>
            <a:off x="1602603" y="4328099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反馈指数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7528170" y="3442246"/>
            <a:ext cx="13350" cy="16077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7532894" y="3442246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 bwMode="auto">
          <a:xfrm>
            <a:off x="7843448" y="3262789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交付周期</a:t>
            </a: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7546922" y="3956991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 bwMode="auto">
          <a:xfrm>
            <a:off x="7849372" y="3791131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定制化率</a:t>
            </a: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7541520" y="4496960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 bwMode="auto">
          <a:xfrm>
            <a:off x="7846804" y="4328657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库存状况</a:t>
            </a:r>
          </a:p>
        </p:txBody>
      </p:sp>
      <p:sp>
        <p:nvSpPr>
          <p:cNvPr id="29" name="矩形 28"/>
          <p:cNvSpPr/>
          <p:nvPr/>
        </p:nvSpPr>
        <p:spPr bwMode="auto">
          <a:xfrm>
            <a:off x="7875682" y="4864702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市场占有率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7541520" y="5049983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3319473" y="1221051"/>
            <a:ext cx="1691" cy="16422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2978185" y="1206877"/>
            <a:ext cx="3429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 bwMode="auto">
          <a:xfrm>
            <a:off x="1613931" y="1018794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人力成本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2992569" y="1721622"/>
            <a:ext cx="34399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 bwMode="auto">
          <a:xfrm>
            <a:off x="1602603" y="1555762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财务成本</a:t>
            </a:r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2972783" y="2261591"/>
            <a:ext cx="3285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 bwMode="auto">
          <a:xfrm>
            <a:off x="1600577" y="2093288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能耗成本</a:t>
            </a:r>
          </a:p>
        </p:txBody>
      </p:sp>
      <p:sp>
        <p:nvSpPr>
          <p:cNvPr id="47" name="矩形 46"/>
          <p:cNvSpPr/>
          <p:nvPr/>
        </p:nvSpPr>
        <p:spPr bwMode="auto">
          <a:xfrm>
            <a:off x="1613931" y="2629333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原料成本</a:t>
            </a:r>
          </a:p>
        </p:txBody>
      </p:sp>
      <p:cxnSp>
        <p:nvCxnSpPr>
          <p:cNvPr id="48" name="直接连接符 47"/>
          <p:cNvCxnSpPr/>
          <p:nvPr/>
        </p:nvCxnSpPr>
        <p:spPr>
          <a:xfrm flipH="1">
            <a:off x="3007965" y="2849118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7450238" y="1515466"/>
            <a:ext cx="12528" cy="10612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>
            <a:off x="7437710" y="1522029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 bwMode="auto">
          <a:xfrm>
            <a:off x="7754620" y="1319320"/>
            <a:ext cx="145996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产品合格率</a:t>
            </a:r>
          </a:p>
        </p:txBody>
      </p:sp>
      <p:cxnSp>
        <p:nvCxnSpPr>
          <p:cNvPr id="60" name="直接连接符 59"/>
          <p:cNvCxnSpPr/>
          <p:nvPr/>
        </p:nvCxnSpPr>
        <p:spPr>
          <a:xfrm flipH="1">
            <a:off x="7454962" y="2036774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 bwMode="auto">
          <a:xfrm>
            <a:off x="7777946" y="1862288"/>
            <a:ext cx="145996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客户异议</a:t>
            </a:r>
          </a:p>
        </p:txBody>
      </p:sp>
      <p:cxnSp>
        <p:nvCxnSpPr>
          <p:cNvPr id="62" name="直接连接符 61"/>
          <p:cNvCxnSpPr/>
          <p:nvPr/>
        </p:nvCxnSpPr>
        <p:spPr>
          <a:xfrm flipH="1">
            <a:off x="7454962" y="2576743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 bwMode="auto">
          <a:xfrm>
            <a:off x="7784546" y="2408440"/>
            <a:ext cx="145996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工艺与设备</a:t>
            </a:r>
          </a:p>
        </p:txBody>
      </p:sp>
    </p:spTree>
    <p:extLst>
      <p:ext uri="{BB962C8B-B14F-4D97-AF65-F5344CB8AC3E}">
        <p14:creationId xmlns:p14="http://schemas.microsoft.com/office/powerpoint/2010/main" val="1948514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流程图: 可选过程 89"/>
          <p:cNvSpPr/>
          <p:nvPr/>
        </p:nvSpPr>
        <p:spPr>
          <a:xfrm>
            <a:off x="1907347" y="3994973"/>
            <a:ext cx="1700983" cy="1656413"/>
          </a:xfrm>
          <a:prstGeom prst="flowChartAlternateProcess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安全资质</a:t>
            </a:r>
            <a:endParaRPr lang="en-US" altLang="zh-CN" dirty="0"/>
          </a:p>
          <a:p>
            <a:pPr algn="ctr"/>
            <a:r>
              <a:rPr lang="zh-CN" altLang="en-US" dirty="0"/>
              <a:t>反馈指数</a:t>
            </a:r>
            <a:endParaRPr lang="en-US" altLang="zh-CN" dirty="0"/>
          </a:p>
        </p:txBody>
      </p:sp>
      <p:sp>
        <p:nvSpPr>
          <p:cNvPr id="20" name="等腰三角形 4"/>
          <p:cNvSpPr/>
          <p:nvPr/>
        </p:nvSpPr>
        <p:spPr>
          <a:xfrm rot="3324289">
            <a:off x="3491801" y="2638349"/>
            <a:ext cx="1911717" cy="2178904"/>
          </a:xfrm>
          <a:prstGeom prst="diamond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800" kern="1200" dirty="0">
              <a:latin typeface="+mj-ea"/>
              <a:ea typeface="+mj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056845" y="1777285"/>
            <a:ext cx="2606545" cy="2642333"/>
          </a:xfrm>
          <a:prstGeom prst="ellipse">
            <a:avLst/>
          </a:prstGeom>
          <a:noFill/>
          <a:ln w="762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全方位智能决策</a:t>
            </a:r>
            <a:endParaRPr kumimoji="1"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提升企业竞争力</a:t>
            </a:r>
            <a:endParaRPr kumimoji="1"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Oval 6"/>
          <p:cNvSpPr>
            <a:spLocks noChangeArrowheads="1"/>
          </p:cNvSpPr>
          <p:nvPr/>
        </p:nvSpPr>
        <p:spPr bwMode="auto">
          <a:xfrm>
            <a:off x="3417518" y="1372923"/>
            <a:ext cx="1458587" cy="1395044"/>
          </a:xfrm>
          <a:prstGeom prst="ellipse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生产成本</a:t>
            </a:r>
            <a:endParaRPr lang="zh-CN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5847503" y="1372923"/>
            <a:ext cx="1458587" cy="1396123"/>
          </a:xfrm>
          <a:prstGeom prst="ellipse">
            <a:avLst/>
          </a:prstGeom>
          <a:gradFill>
            <a:gsLst>
              <a:gs pos="0">
                <a:srgbClr val="FFF200"/>
              </a:gs>
              <a:gs pos="52000">
                <a:srgbClr val="FF7A00"/>
              </a:gs>
              <a:gs pos="100000">
                <a:srgbClr val="FF0300"/>
              </a:gs>
              <a:gs pos="100000">
                <a:srgbClr val="4D0808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产品质量</a:t>
            </a:r>
            <a:endParaRPr kumimoji="1"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417517" y="3427058"/>
            <a:ext cx="1458587" cy="139612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人员安全</a:t>
            </a:r>
            <a:endParaRPr kumimoji="1"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5937655" y="3427057"/>
            <a:ext cx="1459707" cy="1396123"/>
          </a:xfrm>
          <a:prstGeom prst="ellipse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精准服务</a:t>
            </a:r>
            <a:endParaRPr lang="zh-CN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流程图: 可选过程 13"/>
          <p:cNvSpPr/>
          <p:nvPr/>
        </p:nvSpPr>
        <p:spPr>
          <a:xfrm>
            <a:off x="1946524" y="670739"/>
            <a:ext cx="1700983" cy="1510585"/>
          </a:xfrm>
          <a:prstGeom prst="flowChartAlternateProcess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人力成本</a:t>
            </a:r>
            <a:endParaRPr lang="en-US" altLang="zh-CN" dirty="0"/>
          </a:p>
          <a:p>
            <a:pPr algn="ctr"/>
            <a:r>
              <a:rPr lang="zh-CN" altLang="en-US" dirty="0"/>
              <a:t>财务成本</a:t>
            </a:r>
            <a:endParaRPr lang="en-US" altLang="zh-CN" dirty="0"/>
          </a:p>
          <a:p>
            <a:pPr algn="ctr"/>
            <a:r>
              <a:rPr lang="zh-CN" altLang="en-US" dirty="0"/>
              <a:t>能耗成本</a:t>
            </a:r>
            <a:endParaRPr lang="en-US" altLang="zh-CN" dirty="0"/>
          </a:p>
          <a:p>
            <a:pPr algn="ctr"/>
            <a:r>
              <a:rPr lang="zh-CN" altLang="en-US" dirty="0"/>
              <a:t>原料成本</a:t>
            </a:r>
            <a:endParaRPr lang="en-US" altLang="zh-CN" dirty="0"/>
          </a:p>
        </p:txBody>
      </p:sp>
      <p:sp>
        <p:nvSpPr>
          <p:cNvPr id="88" name="流程图: 可选过程 87"/>
          <p:cNvSpPr/>
          <p:nvPr/>
        </p:nvSpPr>
        <p:spPr>
          <a:xfrm>
            <a:off x="7397362" y="4419618"/>
            <a:ext cx="1700983" cy="1656413"/>
          </a:xfrm>
          <a:prstGeom prst="flowChartAlternateProcess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交付周期</a:t>
            </a:r>
            <a:endParaRPr lang="en-US" altLang="zh-CN" dirty="0"/>
          </a:p>
          <a:p>
            <a:pPr algn="ctr"/>
            <a:r>
              <a:rPr lang="zh-CN" altLang="en-US" dirty="0"/>
              <a:t>定制化率</a:t>
            </a:r>
            <a:endParaRPr lang="en-US" altLang="zh-CN" dirty="0"/>
          </a:p>
          <a:p>
            <a:pPr algn="ctr"/>
            <a:r>
              <a:rPr lang="zh-CN" altLang="en-US" dirty="0"/>
              <a:t>库存状况</a:t>
            </a:r>
            <a:endParaRPr lang="en-US" altLang="zh-CN" dirty="0"/>
          </a:p>
          <a:p>
            <a:pPr algn="ctr"/>
            <a:r>
              <a:rPr lang="zh-CN" altLang="en-US" dirty="0"/>
              <a:t>市场占有率</a:t>
            </a:r>
            <a:endParaRPr lang="en-US" altLang="zh-CN" dirty="0"/>
          </a:p>
        </p:txBody>
      </p:sp>
      <p:sp>
        <p:nvSpPr>
          <p:cNvPr id="89" name="流程图: 可选过程 88"/>
          <p:cNvSpPr/>
          <p:nvPr/>
        </p:nvSpPr>
        <p:spPr>
          <a:xfrm>
            <a:off x="7395765" y="266699"/>
            <a:ext cx="1700983" cy="1510585"/>
          </a:xfrm>
          <a:prstGeom prst="flowChartAlternateProcess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产品合格率</a:t>
            </a:r>
            <a:endParaRPr lang="en-US" altLang="zh-CN" dirty="0"/>
          </a:p>
          <a:p>
            <a:pPr algn="ctr"/>
            <a:r>
              <a:rPr lang="zh-CN" altLang="en-US" dirty="0"/>
              <a:t>客户异议</a:t>
            </a:r>
            <a:endParaRPr lang="en-US" altLang="zh-CN" dirty="0"/>
          </a:p>
          <a:p>
            <a:pPr algn="ctr"/>
            <a:r>
              <a:rPr lang="zh-CN" altLang="en-US" dirty="0"/>
              <a:t>工艺与设备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7342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577522180"/>
              </p:ext>
            </p:extLst>
          </p:nvPr>
        </p:nvGraphicFramePr>
        <p:xfrm>
          <a:off x="2032001" y="719666"/>
          <a:ext cx="6712754" cy="4354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4659084" y="719666"/>
            <a:ext cx="1458587" cy="1395044"/>
          </a:xfrm>
          <a:prstGeom prst="ellipse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生产成本</a:t>
            </a:r>
            <a:endParaRPr lang="zh-CN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6117671" y="2198369"/>
            <a:ext cx="1458587" cy="1396123"/>
          </a:xfrm>
          <a:prstGeom prst="ellipse">
            <a:avLst/>
          </a:prstGeom>
          <a:gradFill>
            <a:gsLst>
              <a:gs pos="0">
                <a:srgbClr val="FFF200"/>
              </a:gs>
              <a:gs pos="52000">
                <a:srgbClr val="FF7A00"/>
              </a:gs>
              <a:gs pos="100000">
                <a:srgbClr val="FF0300"/>
              </a:gs>
              <a:gs pos="100000">
                <a:srgbClr val="4D0808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产品质量</a:t>
            </a:r>
            <a:endParaRPr kumimoji="1"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3173618" y="2198369"/>
            <a:ext cx="1459707" cy="1396123"/>
          </a:xfrm>
          <a:prstGeom prst="ellipse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精准服务</a:t>
            </a:r>
            <a:endParaRPr lang="zh-CN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4659084" y="3677072"/>
            <a:ext cx="1458587" cy="139612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人员安全</a:t>
            </a:r>
            <a:endParaRPr kumimoji="1"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59329" y="2711764"/>
            <a:ext cx="2258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绩效智能决策</a:t>
            </a:r>
            <a:endParaRPr kumimoji="1"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双波形 48"/>
          <p:cNvSpPr/>
          <p:nvPr/>
        </p:nvSpPr>
        <p:spPr>
          <a:xfrm>
            <a:off x="4659084" y="-1036672"/>
            <a:ext cx="1700983" cy="1656413"/>
          </a:xfrm>
          <a:prstGeom prst="doubleWav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产品合格率</a:t>
            </a:r>
            <a:endParaRPr lang="en-US" altLang="zh-CN" dirty="0"/>
          </a:p>
          <a:p>
            <a:pPr algn="ctr"/>
            <a:r>
              <a:rPr lang="zh-CN" altLang="en-US" dirty="0"/>
              <a:t>客户异议</a:t>
            </a:r>
            <a:endParaRPr lang="en-US" altLang="zh-CN" dirty="0"/>
          </a:p>
          <a:p>
            <a:pPr algn="ctr"/>
            <a:r>
              <a:rPr lang="zh-CN" altLang="en-US" dirty="0"/>
              <a:t>工艺与设备</a:t>
            </a:r>
            <a:endParaRPr lang="en-US" altLang="zh-CN" dirty="0"/>
          </a:p>
        </p:txBody>
      </p:sp>
      <p:sp>
        <p:nvSpPr>
          <p:cNvPr id="50" name="双波形 49"/>
          <p:cNvSpPr/>
          <p:nvPr/>
        </p:nvSpPr>
        <p:spPr>
          <a:xfrm>
            <a:off x="7785945" y="2114710"/>
            <a:ext cx="1700983" cy="1656413"/>
          </a:xfrm>
          <a:prstGeom prst="doubleWav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产品合格率</a:t>
            </a:r>
            <a:endParaRPr lang="en-US" altLang="zh-CN" dirty="0"/>
          </a:p>
          <a:p>
            <a:pPr algn="ctr"/>
            <a:r>
              <a:rPr lang="zh-CN" altLang="en-US" dirty="0"/>
              <a:t>客户异议</a:t>
            </a:r>
            <a:endParaRPr lang="en-US" altLang="zh-CN" dirty="0"/>
          </a:p>
          <a:p>
            <a:pPr algn="ctr"/>
            <a:r>
              <a:rPr lang="zh-CN" altLang="en-US" dirty="0"/>
              <a:t>工艺与设备</a:t>
            </a:r>
            <a:endParaRPr lang="en-US" altLang="zh-CN" dirty="0"/>
          </a:p>
        </p:txBody>
      </p:sp>
      <p:sp>
        <p:nvSpPr>
          <p:cNvPr id="51" name="双波形 50"/>
          <p:cNvSpPr/>
          <p:nvPr/>
        </p:nvSpPr>
        <p:spPr>
          <a:xfrm>
            <a:off x="4416688" y="5155775"/>
            <a:ext cx="1700983" cy="1656413"/>
          </a:xfrm>
          <a:prstGeom prst="doubleWav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产品合格率</a:t>
            </a:r>
            <a:endParaRPr lang="en-US" altLang="zh-CN" dirty="0"/>
          </a:p>
          <a:p>
            <a:pPr algn="ctr"/>
            <a:r>
              <a:rPr lang="zh-CN" altLang="en-US" dirty="0"/>
              <a:t>客户异议</a:t>
            </a:r>
            <a:endParaRPr lang="en-US" altLang="zh-CN" dirty="0"/>
          </a:p>
          <a:p>
            <a:pPr algn="ctr"/>
            <a:r>
              <a:rPr lang="zh-CN" altLang="en-US" dirty="0"/>
              <a:t>工艺与设备</a:t>
            </a:r>
            <a:endParaRPr lang="en-US" altLang="zh-CN" dirty="0"/>
          </a:p>
        </p:txBody>
      </p:sp>
      <p:sp>
        <p:nvSpPr>
          <p:cNvPr id="52" name="双波形 51"/>
          <p:cNvSpPr/>
          <p:nvPr/>
        </p:nvSpPr>
        <p:spPr>
          <a:xfrm>
            <a:off x="1313055" y="2114709"/>
            <a:ext cx="1700983" cy="1656413"/>
          </a:xfrm>
          <a:prstGeom prst="doubleWav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产品合格率</a:t>
            </a:r>
            <a:endParaRPr lang="en-US" altLang="zh-CN" dirty="0"/>
          </a:p>
          <a:p>
            <a:pPr algn="ctr"/>
            <a:r>
              <a:rPr lang="zh-CN" altLang="en-US" dirty="0"/>
              <a:t>客户异议</a:t>
            </a:r>
            <a:endParaRPr lang="en-US" altLang="zh-CN" dirty="0"/>
          </a:p>
          <a:p>
            <a:pPr algn="ctr"/>
            <a:r>
              <a:rPr lang="zh-CN" altLang="en-US" dirty="0"/>
              <a:t>工艺与设备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8479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图示 19"/>
          <p:cNvGraphicFramePr/>
          <p:nvPr>
            <p:extLst>
              <p:ext uri="{D42A27DB-BD31-4B8C-83A1-F6EECF244321}">
                <p14:modId xmlns:p14="http://schemas.microsoft.com/office/powerpoint/2010/main" val="248323947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0652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551550222"/>
              </p:ext>
            </p:extLst>
          </p:nvPr>
        </p:nvGraphicFramePr>
        <p:xfrm>
          <a:off x="2032001" y="719666"/>
          <a:ext cx="666142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6651" y="276116"/>
            <a:ext cx="2417570" cy="21705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21209" y="1847850"/>
            <a:ext cx="2404870" cy="17826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1823" y="3764213"/>
            <a:ext cx="5162103" cy="3093787"/>
          </a:xfrm>
          <a:prstGeom prst="rect">
            <a:avLst/>
          </a:prstGeom>
        </p:spPr>
      </p:pic>
      <p:sp>
        <p:nvSpPr>
          <p:cNvPr id="9" name="矩形 1468">
            <a:extLst>
              <a:ext uri="{FF2B5EF4-FFF2-40B4-BE49-F238E27FC236}">
                <a16:creationId xmlns:a16="http://schemas.microsoft.com/office/drawing/2014/main" id="{D54B7ADB-64C6-4B13-AB30-4B2D78415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4200" y="719666"/>
            <a:ext cx="2531870" cy="2365241"/>
          </a:xfrm>
          <a:prstGeom prst="rect">
            <a:avLst/>
          </a:prstGeom>
          <a:noFill/>
          <a:ln w="25400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1468">
            <a:extLst>
              <a:ext uri="{FF2B5EF4-FFF2-40B4-BE49-F238E27FC236}">
                <a16:creationId xmlns:a16="http://schemas.microsoft.com/office/drawing/2014/main" id="{D54B7ADB-64C6-4B13-AB30-4B2D78415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4200" y="3827684"/>
            <a:ext cx="2531870" cy="1883024"/>
          </a:xfrm>
          <a:prstGeom prst="rect">
            <a:avLst/>
          </a:prstGeom>
          <a:noFill/>
          <a:ln w="25400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468">
            <a:extLst>
              <a:ext uri="{FF2B5EF4-FFF2-40B4-BE49-F238E27FC236}">
                <a16:creationId xmlns:a16="http://schemas.microsoft.com/office/drawing/2014/main" id="{D54B7ADB-64C6-4B13-AB30-4B2D78415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915" y="2067427"/>
            <a:ext cx="3631314" cy="3114173"/>
          </a:xfrm>
          <a:prstGeom prst="rect">
            <a:avLst/>
          </a:prstGeom>
          <a:noFill/>
          <a:ln w="25400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94913" y="762563"/>
            <a:ext cx="2250444" cy="227944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2429" y="4030371"/>
            <a:ext cx="2345546" cy="14776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39" y="2294230"/>
            <a:ext cx="4023066" cy="268707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67967" y="862096"/>
            <a:ext cx="1853710" cy="561715"/>
          </a:xfrm>
          <a:prstGeom prst="rect">
            <a:avLst/>
          </a:prstGeom>
        </p:spPr>
      </p:pic>
      <p:sp>
        <p:nvSpPr>
          <p:cNvPr id="18" name="矩形 1468">
            <a:extLst>
              <a:ext uri="{FF2B5EF4-FFF2-40B4-BE49-F238E27FC236}">
                <a16:creationId xmlns:a16="http://schemas.microsoft.com/office/drawing/2014/main" id="{D54B7ADB-64C6-4B13-AB30-4B2D78415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915" y="718098"/>
            <a:ext cx="3631313" cy="838198"/>
          </a:xfrm>
          <a:prstGeom prst="rect">
            <a:avLst/>
          </a:prstGeom>
          <a:noFill/>
          <a:ln w="25400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30257" y="862096"/>
            <a:ext cx="1522681" cy="55020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09584" y="1302120"/>
            <a:ext cx="43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指标主题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309584" y="4169031"/>
            <a:ext cx="43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指标结构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469856" y="5341376"/>
            <a:ext cx="117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指标体系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463021" y="1618424"/>
            <a:ext cx="118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计算方法</a:t>
            </a:r>
          </a:p>
        </p:txBody>
      </p:sp>
    </p:spTree>
    <p:extLst>
      <p:ext uri="{BB962C8B-B14F-4D97-AF65-F5344CB8AC3E}">
        <p14:creationId xmlns:p14="http://schemas.microsoft.com/office/powerpoint/2010/main" val="2195462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274" y="3634590"/>
            <a:ext cx="1970826" cy="13366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103" y="1397000"/>
            <a:ext cx="1963472" cy="1748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950" y="3175793"/>
            <a:ext cx="419100" cy="428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88292" y="1758146"/>
            <a:ext cx="432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指标主题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88292" y="3891745"/>
            <a:ext cx="432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指标结构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100" y="3271043"/>
            <a:ext cx="457200" cy="2381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267" y="1615472"/>
            <a:ext cx="1596155" cy="561715"/>
          </a:xfrm>
          <a:prstGeom prst="rect">
            <a:avLst/>
          </a:prstGeom>
        </p:spPr>
      </p:pic>
      <p:sp>
        <p:nvSpPr>
          <p:cNvPr id="17" name="矩形 1468">
            <a:extLst>
              <a:ext uri="{FF2B5EF4-FFF2-40B4-BE49-F238E27FC236}">
                <a16:creationId xmlns:a16="http://schemas.microsoft.com/office/drawing/2014/main" id="{D54B7ADB-64C6-4B13-AB30-4B2D78415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67" y="1388633"/>
            <a:ext cx="3126776" cy="838198"/>
          </a:xfrm>
          <a:prstGeom prst="rect">
            <a:avLst/>
          </a:prstGeom>
          <a:noFill/>
          <a:ln w="25400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939510" y="3553190"/>
            <a:ext cx="1125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指标体系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483565" y="1650424"/>
            <a:ext cx="652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计算公式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564" y="1628825"/>
            <a:ext cx="1311118" cy="55020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3125" y="2276475"/>
            <a:ext cx="3106780" cy="269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89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807" y="712996"/>
            <a:ext cx="7224386" cy="543200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945870" y="1307385"/>
            <a:ext cx="43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指标主题</a:t>
            </a:r>
          </a:p>
        </p:txBody>
      </p:sp>
    </p:spTree>
    <p:extLst>
      <p:ext uri="{BB962C8B-B14F-4D97-AF65-F5344CB8AC3E}">
        <p14:creationId xmlns:p14="http://schemas.microsoft.com/office/powerpoint/2010/main" val="739675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95324" y="318442"/>
            <a:ext cx="4752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绩效智能决策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1" name="直接连接符 50"/>
          <p:cNvCxnSpPr/>
          <p:nvPr/>
        </p:nvCxnSpPr>
        <p:spPr>
          <a:xfrm flipV="1">
            <a:off x="-23755" y="759764"/>
            <a:ext cx="12215755" cy="29567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 bwMode="auto">
          <a:xfrm>
            <a:off x="3238465" y="1580354"/>
            <a:ext cx="1844439" cy="2564906"/>
          </a:xfrm>
          <a:prstGeom prst="rect">
            <a:avLst/>
          </a:prstGeom>
          <a:solidFill>
            <a:srgbClr val="FFFF00">
              <a:alpha val="2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 bwMode="auto">
          <a:xfrm>
            <a:off x="5082903" y="2752653"/>
            <a:ext cx="531825" cy="630042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 bwMode="auto">
          <a:xfrm>
            <a:off x="3298268" y="2708100"/>
            <a:ext cx="1705036" cy="648072"/>
          </a:xfrm>
          <a:prstGeom prst="rect">
            <a:avLst/>
          </a:prstGeom>
          <a:solidFill>
            <a:srgbClr val="92D050">
              <a:alpha val="6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外部对比分析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3298268" y="1979394"/>
            <a:ext cx="1705036" cy="648072"/>
          </a:xfrm>
          <a:prstGeom prst="rect">
            <a:avLst/>
          </a:prstGeom>
          <a:solidFill>
            <a:srgbClr val="92D050">
              <a:alpha val="6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内部同比分析</a:t>
            </a:r>
          </a:p>
        </p:txBody>
      </p:sp>
      <p:sp>
        <p:nvSpPr>
          <p:cNvPr id="16" name="TextBox 26"/>
          <p:cNvSpPr txBox="1"/>
          <p:nvPr/>
        </p:nvSpPr>
        <p:spPr>
          <a:xfrm>
            <a:off x="3635152" y="162498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对比分析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906960" y="1580354"/>
            <a:ext cx="1296144" cy="2564906"/>
            <a:chOff x="-36512" y="2749570"/>
            <a:chExt cx="1296144" cy="2564906"/>
          </a:xfrm>
          <a:solidFill>
            <a:srgbClr val="B4FEBB"/>
          </a:solidFill>
        </p:grpSpPr>
        <p:sp>
          <p:nvSpPr>
            <p:cNvPr id="18" name="矩形 17"/>
            <p:cNvSpPr/>
            <p:nvPr/>
          </p:nvSpPr>
          <p:spPr bwMode="auto">
            <a:xfrm>
              <a:off x="-36512" y="2749570"/>
              <a:ext cx="1296144" cy="2564906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scene3d>
              <a:camera prst="orthographicFront"/>
              <a:lightRig rig="legacyFlat3" dir="b"/>
            </a:scene3d>
            <a:sp3d extrusionH="887400" prstMaterial="legacyMatte">
              <a:extrusionClr>
                <a:srgbClr val="CC3300"/>
              </a:extrusionClr>
            </a:sp3d>
          </p:spPr>
          <p:txBody>
            <a:bodyPr wrap="none" rtlCol="0" anchor="ctr">
              <a:flatTx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TextBox 30"/>
            <p:cNvSpPr txBox="1"/>
            <p:nvPr/>
          </p:nvSpPr>
          <p:spPr>
            <a:xfrm>
              <a:off x="107504" y="2934236"/>
              <a:ext cx="1008112" cy="233294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生产实绩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利润分析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市场研判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资金周转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产品价格库存数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经济形势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。。。</a:t>
              </a:r>
            </a:p>
          </p:txBody>
        </p:sp>
      </p:grpSp>
      <p:sp>
        <p:nvSpPr>
          <p:cNvPr id="20" name="矩形 19"/>
          <p:cNvSpPr/>
          <p:nvPr/>
        </p:nvSpPr>
        <p:spPr bwMode="auto">
          <a:xfrm>
            <a:off x="1902734" y="4186180"/>
            <a:ext cx="7925106" cy="633820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产品全生命周期管理</a:t>
            </a:r>
            <a:r>
              <a:rPr lang="en-US" altLang="zh-CN" dirty="0">
                <a:latin typeface="+mj-ea"/>
                <a:ea typeface="+mj-ea"/>
              </a:rPr>
              <a:t>(PLM)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1906960" y="4854153"/>
            <a:ext cx="7920880" cy="803275"/>
          </a:xfrm>
          <a:prstGeom prst="roundRect">
            <a:avLst>
              <a:gd name="adj" fmla="val 6614"/>
            </a:avLst>
          </a:prstGeom>
          <a:solidFill>
            <a:sysClr val="window" lastClr="FFFFFF"/>
          </a:solidFill>
          <a:ln w="9525" cap="flat" cmpd="sng" algn="ctr">
            <a:solidFill>
              <a:srgbClr val="4584D3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0070C0"/>
                </a:solidFill>
                <a:latin typeface="Arial"/>
                <a:ea typeface="微软雅黑" pitchFamily="34" charset="-122"/>
              </a:rPr>
              <a:t>数据存储</a:t>
            </a:r>
          </a:p>
        </p:txBody>
      </p:sp>
      <p:sp>
        <p:nvSpPr>
          <p:cNvPr id="22" name="圆柱形 21"/>
          <p:cNvSpPr>
            <a:spLocks noChangeArrowheads="1"/>
          </p:cNvSpPr>
          <p:nvPr/>
        </p:nvSpPr>
        <p:spPr bwMode="auto">
          <a:xfrm>
            <a:off x="4254410" y="4946154"/>
            <a:ext cx="1044575" cy="647700"/>
          </a:xfrm>
          <a:prstGeom prst="can">
            <a:avLst>
              <a:gd name="adj" fmla="val 2500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经营数据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ODS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圆柱形 22"/>
          <p:cNvSpPr/>
          <p:nvPr/>
        </p:nvSpPr>
        <p:spPr>
          <a:xfrm>
            <a:off x="5541318" y="4946154"/>
            <a:ext cx="1046162" cy="647700"/>
          </a:xfrm>
          <a:prstGeom prst="can">
            <a:avLst/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主数据</a:t>
            </a: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Master Data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AutoShape 34"/>
          <p:cNvSpPr>
            <a:spLocks noChangeArrowheads="1"/>
          </p:cNvSpPr>
          <p:nvPr/>
        </p:nvSpPr>
        <p:spPr bwMode="gray">
          <a:xfrm>
            <a:off x="6837461" y="4946154"/>
            <a:ext cx="1046163" cy="647700"/>
          </a:xfrm>
          <a:prstGeom prst="can">
            <a:avLst>
              <a:gd name="adj" fmla="val 30417"/>
            </a:avLst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元数据</a:t>
            </a:r>
            <a:endParaRPr lang="en-US" altLang="zh-CN" sz="12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Meta Data</a:t>
            </a:r>
            <a:endParaRPr lang="zh-CN" altLang="en-US" sz="12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41"/>
          <p:cNvSpPr>
            <a:spLocks noChangeArrowheads="1"/>
          </p:cNvSpPr>
          <p:nvPr/>
        </p:nvSpPr>
        <p:spPr bwMode="auto">
          <a:xfrm>
            <a:off x="8819728" y="5039816"/>
            <a:ext cx="922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1200" dirty="0"/>
              <a:t>数据集市</a:t>
            </a:r>
            <a:endParaRPr lang="en-US" altLang="zh-CN" sz="1200" dirty="0"/>
          </a:p>
          <a:p>
            <a:pPr algn="ctr"/>
            <a:r>
              <a:rPr lang="en-US" altLang="zh-CN" sz="1200" dirty="0"/>
              <a:t>Data Mart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26" name="组合 6"/>
          <p:cNvGrpSpPr>
            <a:grpSpLocks/>
          </p:cNvGrpSpPr>
          <p:nvPr/>
        </p:nvGrpSpPr>
        <p:grpSpPr bwMode="auto">
          <a:xfrm>
            <a:off x="8171656" y="4927104"/>
            <a:ext cx="635000" cy="625475"/>
            <a:chOff x="6908422" y="4347402"/>
            <a:chExt cx="635342" cy="625755"/>
          </a:xfrm>
        </p:grpSpPr>
        <p:grpSp>
          <p:nvGrpSpPr>
            <p:cNvPr id="27" name="组合 26"/>
            <p:cNvGrpSpPr/>
            <p:nvPr/>
          </p:nvGrpSpPr>
          <p:grpSpPr>
            <a:xfrm>
              <a:off x="6908422" y="4662360"/>
              <a:ext cx="634948" cy="310797"/>
              <a:chOff x="3338277" y="2124125"/>
              <a:chExt cx="768287" cy="376064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53" name="立方体 52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4" name="立方体 53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5" name="立方体 54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6" name="立方体 55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7" name="立方体 56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8" name="立方体 57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9" name="立方体 58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0" name="立方体 59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1" name="立方体 60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6908422" y="4504881"/>
              <a:ext cx="634948" cy="310797"/>
              <a:chOff x="3338277" y="2124125"/>
              <a:chExt cx="768287" cy="376064"/>
            </a:xfrm>
            <a:solidFill>
              <a:srgbClr val="92D050"/>
            </a:solidFill>
          </p:grpSpPr>
          <p:sp>
            <p:nvSpPr>
              <p:cNvPr id="43" name="立方体 42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4" name="立方体 43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5" name="立方体 44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6" name="立方体 45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7" name="立方体 46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8" name="立方体 47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9" name="立方体 48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0" name="立方体 49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2" name="立方体 51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6908816" y="4347402"/>
              <a:ext cx="634948" cy="310797"/>
              <a:chOff x="3338277" y="2124125"/>
              <a:chExt cx="768287" cy="376064"/>
            </a:xfrm>
            <a:solidFill>
              <a:srgbClr val="FFC000"/>
            </a:solidFill>
          </p:grpSpPr>
          <p:sp>
            <p:nvSpPr>
              <p:cNvPr id="30" name="立方体 29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35" name="立方体 34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36" name="立方体 35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37" name="立方体 36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38" name="立方体 37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39" name="立方体 38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0" name="立方体 39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1" name="立方体 40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2" name="立方体 41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</p:grpSp>
      <p:pic>
        <p:nvPicPr>
          <p:cNvPr id="62" name="Picture 3" descr="C:\Program Files\Microsoft Office\MEDIA\CAGCAT10\j0293828.wmf"/>
          <p:cNvPicPr>
            <a:picLocks noChangeAspect="1" noChangeArrowheads="1"/>
          </p:cNvPicPr>
          <p:nvPr/>
        </p:nvPicPr>
        <p:blipFill>
          <a:blip r:embed="rId3" cstate="print"/>
          <a:srcRect l="-2933" t="-45616" r="2933" b="36530"/>
          <a:stretch>
            <a:fillRect/>
          </a:stretch>
        </p:blipFill>
        <p:spPr bwMode="auto">
          <a:xfrm>
            <a:off x="3238465" y="4771879"/>
            <a:ext cx="684304" cy="78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TextBox 71"/>
          <p:cNvSpPr txBox="1"/>
          <p:nvPr/>
        </p:nvSpPr>
        <p:spPr>
          <a:xfrm>
            <a:off x="3200975" y="4858374"/>
            <a:ext cx="780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云存储</a:t>
            </a:r>
          </a:p>
        </p:txBody>
      </p:sp>
      <p:sp>
        <p:nvSpPr>
          <p:cNvPr id="64" name="矩形 63"/>
          <p:cNvSpPr/>
          <p:nvPr/>
        </p:nvSpPr>
        <p:spPr bwMode="auto">
          <a:xfrm>
            <a:off x="5614729" y="1578850"/>
            <a:ext cx="1844439" cy="2564906"/>
          </a:xfrm>
          <a:prstGeom prst="rect">
            <a:avLst/>
          </a:prstGeom>
          <a:solidFill>
            <a:srgbClr val="FFFF00">
              <a:alpha val="2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65" name="右箭头 64"/>
          <p:cNvSpPr/>
          <p:nvPr/>
        </p:nvSpPr>
        <p:spPr bwMode="auto">
          <a:xfrm>
            <a:off x="7459167" y="2751149"/>
            <a:ext cx="505947" cy="630042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66" name="TextBox 77"/>
          <p:cNvSpPr txBox="1"/>
          <p:nvPr/>
        </p:nvSpPr>
        <p:spPr>
          <a:xfrm>
            <a:off x="5910530" y="162347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预测与研判</a:t>
            </a:r>
          </a:p>
        </p:txBody>
      </p:sp>
      <p:sp>
        <p:nvSpPr>
          <p:cNvPr id="67" name="矩形 66"/>
          <p:cNvSpPr/>
          <p:nvPr/>
        </p:nvSpPr>
        <p:spPr bwMode="auto">
          <a:xfrm>
            <a:off x="7965115" y="1586112"/>
            <a:ext cx="1844439" cy="2564906"/>
          </a:xfrm>
          <a:prstGeom prst="rect">
            <a:avLst/>
          </a:prstGeom>
          <a:solidFill>
            <a:srgbClr val="FFFF00">
              <a:alpha val="2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68" name="TextBox 83"/>
          <p:cNvSpPr txBox="1"/>
          <p:nvPr/>
        </p:nvSpPr>
        <p:spPr>
          <a:xfrm>
            <a:off x="8361802" y="162211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风险预警</a:t>
            </a:r>
          </a:p>
        </p:txBody>
      </p:sp>
      <p:graphicFrame>
        <p:nvGraphicFramePr>
          <p:cNvPr id="69" name="图表 6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7530342"/>
              </p:ext>
            </p:extLst>
          </p:nvPr>
        </p:nvGraphicFramePr>
        <p:xfrm>
          <a:off x="5681507" y="1999553"/>
          <a:ext cx="1710882" cy="878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0" name="图表 6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0716117"/>
              </p:ext>
            </p:extLst>
          </p:nvPr>
        </p:nvGraphicFramePr>
        <p:xfrm>
          <a:off x="5718369" y="2958614"/>
          <a:ext cx="1637158" cy="1031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1" name="图表 7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9282685"/>
              </p:ext>
            </p:extLst>
          </p:nvPr>
        </p:nvGraphicFramePr>
        <p:xfrm>
          <a:off x="8104374" y="1959983"/>
          <a:ext cx="1565920" cy="1071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2" name="图表 7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544321"/>
              </p:ext>
            </p:extLst>
          </p:nvPr>
        </p:nvGraphicFramePr>
        <p:xfrm>
          <a:off x="8032366" y="3100640"/>
          <a:ext cx="1709936" cy="1009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3" name="矩形 72"/>
          <p:cNvSpPr/>
          <p:nvPr/>
        </p:nvSpPr>
        <p:spPr bwMode="auto">
          <a:xfrm>
            <a:off x="3300990" y="3428180"/>
            <a:ext cx="1705036" cy="648072"/>
          </a:xfrm>
          <a:prstGeom prst="rect">
            <a:avLst/>
          </a:prstGeom>
          <a:solidFill>
            <a:srgbClr val="92D050">
              <a:alpha val="6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原因综合分析</a:t>
            </a:r>
          </a:p>
        </p:txBody>
      </p:sp>
    </p:spTree>
    <p:extLst>
      <p:ext uri="{BB962C8B-B14F-4D97-AF65-F5344CB8AC3E}">
        <p14:creationId xmlns:p14="http://schemas.microsoft.com/office/powerpoint/2010/main" val="280909238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83" y="4365014"/>
            <a:ext cx="3175000" cy="1805781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1530514" y="1422401"/>
            <a:ext cx="2298931" cy="2311399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3974869" y="1404921"/>
            <a:ext cx="2298931" cy="2328879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6419222" y="1411274"/>
            <a:ext cx="2453845" cy="2328880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202749" y="893490"/>
            <a:ext cx="95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数据源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552085" y="893490"/>
            <a:ext cx="113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指标设计</a:t>
            </a: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81B7ACB3-381D-4DEE-ABF2-F9414F45F8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6898716"/>
              </p:ext>
            </p:extLst>
          </p:nvPr>
        </p:nvGraphicFramePr>
        <p:xfrm>
          <a:off x="4111669" y="1694194"/>
          <a:ext cx="2018065" cy="1712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6D5EA7CF-E0AB-46C5-83B0-FF11ACD4188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483" y="4814945"/>
            <a:ext cx="2162041" cy="1686641"/>
          </a:xfrm>
          <a:prstGeom prst="rect">
            <a:avLst/>
          </a:prstGeom>
        </p:spPr>
      </p:pic>
      <p:graphicFrame>
        <p:nvGraphicFramePr>
          <p:cNvPr id="27" name="图示 26">
            <a:extLst>
              <a:ext uri="{FF2B5EF4-FFF2-40B4-BE49-F238E27FC236}">
                <a16:creationId xmlns:a16="http://schemas.microsoft.com/office/drawing/2014/main" id="{C6EE3FA4-68C5-4286-A7E8-A02A3EED92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944327"/>
              </p:ext>
            </p:extLst>
          </p:nvPr>
        </p:nvGraphicFramePr>
        <p:xfrm>
          <a:off x="1727683" y="1701112"/>
          <a:ext cx="1930836" cy="1709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0" name="图片 29">
            <a:extLst>
              <a:ext uri="{FF2B5EF4-FFF2-40B4-BE49-F238E27FC236}">
                <a16:creationId xmlns:a16="http://schemas.microsoft.com/office/drawing/2014/main" id="{3E00B8EC-2B37-487A-BF52-879FBC5D7E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90" y="4477611"/>
            <a:ext cx="671163" cy="67644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8BBC614-0D75-409A-AFD5-A50B467BDD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128" y="5318301"/>
            <a:ext cx="659672" cy="6572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59DA1071-2062-4036-AAD4-422FBB4E1D57}"/>
              </a:ext>
            </a:extLst>
          </p:cNvPr>
          <p:cNvSpPr txBox="1"/>
          <p:nvPr/>
        </p:nvSpPr>
        <p:spPr>
          <a:xfrm>
            <a:off x="6273800" y="4537946"/>
            <a:ext cx="1378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人力资源系统员工档案数据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FF514E4-9EB3-4D1E-8F55-F3FAFB45B165}"/>
              </a:ext>
            </a:extLst>
          </p:cNvPr>
          <p:cNvSpPr txBox="1"/>
          <p:nvPr/>
        </p:nvSpPr>
        <p:spPr>
          <a:xfrm>
            <a:off x="6315233" y="5308376"/>
            <a:ext cx="13591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安全反馈系统表单反馈记录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839E4F7-55B1-4D39-A516-12DEFD0173E9}"/>
              </a:ext>
            </a:extLst>
          </p:cNvPr>
          <p:cNvSpPr txBox="1"/>
          <p:nvPr/>
        </p:nvSpPr>
        <p:spPr>
          <a:xfrm>
            <a:off x="6320056" y="6203258"/>
            <a:ext cx="12460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主题数据库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9F337FC2-4E06-49FA-88F8-59C9D4DC74F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728" y="6026617"/>
            <a:ext cx="676448" cy="67644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AA8536D-3FD0-4A31-B683-44B66ADB85D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466" y="0"/>
            <a:ext cx="1878132" cy="1701112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D8FA2321-5866-4919-9F6A-8E72954588DE}"/>
              </a:ext>
            </a:extLst>
          </p:cNvPr>
          <p:cNvSpPr txBox="1"/>
          <p:nvPr/>
        </p:nvSpPr>
        <p:spPr>
          <a:xfrm>
            <a:off x="6756025" y="897468"/>
            <a:ext cx="1836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数据分析与展示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2" name="图示 41">
            <a:extLst>
              <a:ext uri="{FF2B5EF4-FFF2-40B4-BE49-F238E27FC236}">
                <a16:creationId xmlns:a16="http://schemas.microsoft.com/office/drawing/2014/main" id="{FF595F76-6A66-48D7-9FC7-FB63CAD08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951587"/>
              </p:ext>
            </p:extLst>
          </p:nvPr>
        </p:nvGraphicFramePr>
        <p:xfrm>
          <a:off x="6261844" y="1596256"/>
          <a:ext cx="2768600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378000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1524000" y="1221130"/>
            <a:ext cx="137160" cy="390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文本框 12"/>
          <p:cNvSpPr txBox="1"/>
          <p:nvPr/>
        </p:nvSpPr>
        <p:spPr>
          <a:xfrm>
            <a:off x="2045496" y="746459"/>
            <a:ext cx="356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绩效智能决策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616837" y="777068"/>
            <a:ext cx="334421" cy="263482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cxnSp>
        <p:nvCxnSpPr>
          <p:cNvPr id="51" name="直接连接符 50"/>
          <p:cNvCxnSpPr/>
          <p:nvPr/>
        </p:nvCxnSpPr>
        <p:spPr>
          <a:xfrm flipV="1">
            <a:off x="1506184" y="1077451"/>
            <a:ext cx="9161816" cy="22175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1616837" y="777068"/>
            <a:ext cx="334421" cy="263482"/>
            <a:chOff x="123780" y="534395"/>
            <a:chExt cx="445894" cy="351309"/>
          </a:xfrm>
        </p:grpSpPr>
        <p:sp>
          <p:nvSpPr>
            <p:cNvPr id="15" name="等腰三角形 14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等腰三角形 15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cxnSp>
        <p:nvCxnSpPr>
          <p:cNvPr id="18" name="直接连接符 17"/>
          <p:cNvCxnSpPr/>
          <p:nvPr/>
        </p:nvCxnSpPr>
        <p:spPr>
          <a:xfrm flipV="1">
            <a:off x="1506184" y="1077451"/>
            <a:ext cx="9161816" cy="22175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F38332-494A-4041-B345-2FC541721BA7}"/>
              </a:ext>
            </a:extLst>
          </p:cNvPr>
          <p:cNvGrpSpPr/>
          <p:nvPr/>
        </p:nvGrpSpPr>
        <p:grpSpPr>
          <a:xfrm>
            <a:off x="978946" y="2004227"/>
            <a:ext cx="8017084" cy="4133006"/>
            <a:chOff x="2018463" y="3712206"/>
            <a:chExt cx="5453565" cy="2425025"/>
          </a:xfrm>
        </p:grpSpPr>
        <p:sp>
          <p:nvSpPr>
            <p:cNvPr id="68" name="流程图: 可选过程 67">
              <a:extLst>
                <a:ext uri="{FF2B5EF4-FFF2-40B4-BE49-F238E27FC236}">
                  <a16:creationId xmlns:a16="http://schemas.microsoft.com/office/drawing/2014/main" id="{8CB43BE8-7B46-4B85-92FB-BF2A8223FFCC}"/>
                </a:ext>
              </a:extLst>
            </p:cNvPr>
            <p:cNvSpPr/>
            <p:nvPr/>
          </p:nvSpPr>
          <p:spPr>
            <a:xfrm>
              <a:off x="2018463" y="5468709"/>
              <a:ext cx="5453565" cy="668522"/>
            </a:xfrm>
            <a:prstGeom prst="flowChartAlternateProcess">
              <a:avLst/>
            </a:prstGeom>
            <a:noFill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圆柱形 68">
              <a:extLst>
                <a:ext uri="{FF2B5EF4-FFF2-40B4-BE49-F238E27FC236}">
                  <a16:creationId xmlns:a16="http://schemas.microsoft.com/office/drawing/2014/main" id="{36B2A08C-85C4-4739-91AE-D68084826CF7}"/>
                </a:ext>
              </a:extLst>
            </p:cNvPr>
            <p:cNvSpPr/>
            <p:nvPr/>
          </p:nvSpPr>
          <p:spPr>
            <a:xfrm>
              <a:off x="2441088" y="5563065"/>
              <a:ext cx="708212" cy="51738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成本</a:t>
              </a:r>
            </a:p>
          </p:txBody>
        </p:sp>
        <p:sp>
          <p:nvSpPr>
            <p:cNvPr id="70" name="圆柱形 69">
              <a:extLst>
                <a:ext uri="{FF2B5EF4-FFF2-40B4-BE49-F238E27FC236}">
                  <a16:creationId xmlns:a16="http://schemas.microsoft.com/office/drawing/2014/main" id="{4E430851-4B38-4FA7-BD05-94A0691A928E}"/>
                </a:ext>
              </a:extLst>
            </p:cNvPr>
            <p:cNvSpPr/>
            <p:nvPr/>
          </p:nvSpPr>
          <p:spPr>
            <a:xfrm>
              <a:off x="3593167" y="5563065"/>
              <a:ext cx="708212" cy="51738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质量</a:t>
              </a:r>
            </a:p>
          </p:txBody>
        </p:sp>
        <p:sp>
          <p:nvSpPr>
            <p:cNvPr id="71" name="圆柱形 70">
              <a:extLst>
                <a:ext uri="{FF2B5EF4-FFF2-40B4-BE49-F238E27FC236}">
                  <a16:creationId xmlns:a16="http://schemas.microsoft.com/office/drawing/2014/main" id="{E5B88B99-CACD-47C2-93F5-761113440801}"/>
                </a:ext>
              </a:extLst>
            </p:cNvPr>
            <p:cNvSpPr/>
            <p:nvPr/>
          </p:nvSpPr>
          <p:spPr>
            <a:xfrm>
              <a:off x="4745246" y="5563065"/>
              <a:ext cx="708212" cy="51738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服务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0705FB59-3963-476B-9C4C-F47AEB6A974D}"/>
                </a:ext>
              </a:extLst>
            </p:cNvPr>
            <p:cNvSpPr txBox="1"/>
            <p:nvPr/>
          </p:nvSpPr>
          <p:spPr>
            <a:xfrm>
              <a:off x="5836312" y="5611273"/>
              <a:ext cx="14029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主题数据库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B757976-33B1-4233-911E-18823863C9AE}"/>
                </a:ext>
              </a:extLst>
            </p:cNvPr>
            <p:cNvGrpSpPr/>
            <p:nvPr/>
          </p:nvGrpSpPr>
          <p:grpSpPr>
            <a:xfrm>
              <a:off x="2020668" y="3717583"/>
              <a:ext cx="5449152" cy="1592932"/>
              <a:chOff x="2020668" y="3717583"/>
              <a:chExt cx="5449152" cy="1592932"/>
            </a:xfrm>
          </p:grpSpPr>
          <p:sp>
            <p:nvSpPr>
              <p:cNvPr id="3" name="任意多边形: 形状 2">
                <a:extLst>
                  <a:ext uri="{FF2B5EF4-FFF2-40B4-BE49-F238E27FC236}">
                    <a16:creationId xmlns:a16="http://schemas.microsoft.com/office/drawing/2014/main" id="{B7BC8BDF-940C-4928-987F-4015D5C6F497}"/>
                  </a:ext>
                </a:extLst>
              </p:cNvPr>
              <p:cNvSpPr/>
              <p:nvPr/>
            </p:nvSpPr>
            <p:spPr>
              <a:xfrm rot="16200000">
                <a:off x="1887924" y="3850327"/>
                <a:ext cx="1592931" cy="1327443"/>
              </a:xfrm>
              <a:custGeom>
                <a:avLst/>
                <a:gdLst>
                  <a:gd name="connsiteX0" fmla="*/ 0 w 1327442"/>
                  <a:gd name="connsiteY0" fmla="*/ 66372 h 1592930"/>
                  <a:gd name="connsiteX1" fmla="*/ 66372 w 1327442"/>
                  <a:gd name="connsiteY1" fmla="*/ 0 h 1592930"/>
                  <a:gd name="connsiteX2" fmla="*/ 1261070 w 1327442"/>
                  <a:gd name="connsiteY2" fmla="*/ 0 h 1592930"/>
                  <a:gd name="connsiteX3" fmla="*/ 1327442 w 1327442"/>
                  <a:gd name="connsiteY3" fmla="*/ 66372 h 1592930"/>
                  <a:gd name="connsiteX4" fmla="*/ 1327442 w 1327442"/>
                  <a:gd name="connsiteY4" fmla="*/ 1526558 h 1592930"/>
                  <a:gd name="connsiteX5" fmla="*/ 1261070 w 1327442"/>
                  <a:gd name="connsiteY5" fmla="*/ 1592930 h 1592930"/>
                  <a:gd name="connsiteX6" fmla="*/ 66372 w 1327442"/>
                  <a:gd name="connsiteY6" fmla="*/ 1592930 h 1592930"/>
                  <a:gd name="connsiteX7" fmla="*/ 0 w 1327442"/>
                  <a:gd name="connsiteY7" fmla="*/ 1526558 h 1592930"/>
                  <a:gd name="connsiteX8" fmla="*/ 0 w 1327442"/>
                  <a:gd name="connsiteY8" fmla="*/ 66372 h 159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7442" h="1592930">
                    <a:moveTo>
                      <a:pt x="1272132" y="1"/>
                    </a:moveTo>
                    <a:cubicBezTo>
                      <a:pt x="1302678" y="1"/>
                      <a:pt x="1327442" y="35660"/>
                      <a:pt x="1327442" y="79647"/>
                    </a:cubicBezTo>
                    <a:lnTo>
                      <a:pt x="1327442" y="1513283"/>
                    </a:lnTo>
                    <a:cubicBezTo>
                      <a:pt x="1327442" y="1557270"/>
                      <a:pt x="1302678" y="1592929"/>
                      <a:pt x="1272132" y="1592929"/>
                    </a:cubicBezTo>
                    <a:lnTo>
                      <a:pt x="55310" y="1592929"/>
                    </a:lnTo>
                    <a:cubicBezTo>
                      <a:pt x="24764" y="1592929"/>
                      <a:pt x="0" y="1557270"/>
                      <a:pt x="0" y="1513283"/>
                    </a:cubicBezTo>
                    <a:lnTo>
                      <a:pt x="0" y="79647"/>
                    </a:lnTo>
                    <a:cubicBezTo>
                      <a:pt x="0" y="35660"/>
                      <a:pt x="24764" y="1"/>
                      <a:pt x="55310" y="1"/>
                    </a:cubicBezTo>
                    <a:lnTo>
                      <a:pt x="1272132" y="1"/>
                    </a:lnTo>
                    <a:close/>
                  </a:path>
                </a:pathLst>
              </a:cu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86726" tIns="37721" rIns="48896" bIns="1061952" numCol="1" spcCol="1270" anchor="t" anchorCtr="0">
                <a:noAutofit/>
              </a:bodyPr>
              <a:lstStyle/>
              <a:p>
                <a:pPr algn="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" name="任意多边形: 形状 3">
                <a:extLst>
                  <a:ext uri="{FF2B5EF4-FFF2-40B4-BE49-F238E27FC236}">
                    <a16:creationId xmlns:a16="http://schemas.microsoft.com/office/drawing/2014/main" id="{587B81BA-7932-4540-8398-2636150C311B}"/>
                  </a:ext>
                </a:extLst>
              </p:cNvPr>
              <p:cNvSpPr/>
              <p:nvPr/>
            </p:nvSpPr>
            <p:spPr>
              <a:xfrm rot="16200000">
                <a:off x="3261828" y="3850327"/>
                <a:ext cx="1592930" cy="1327443"/>
              </a:xfrm>
              <a:custGeom>
                <a:avLst/>
                <a:gdLst>
                  <a:gd name="connsiteX0" fmla="*/ 0 w 1327442"/>
                  <a:gd name="connsiteY0" fmla="*/ 66372 h 1592930"/>
                  <a:gd name="connsiteX1" fmla="*/ 66372 w 1327442"/>
                  <a:gd name="connsiteY1" fmla="*/ 0 h 1592930"/>
                  <a:gd name="connsiteX2" fmla="*/ 1261070 w 1327442"/>
                  <a:gd name="connsiteY2" fmla="*/ 0 h 1592930"/>
                  <a:gd name="connsiteX3" fmla="*/ 1327442 w 1327442"/>
                  <a:gd name="connsiteY3" fmla="*/ 66372 h 1592930"/>
                  <a:gd name="connsiteX4" fmla="*/ 1327442 w 1327442"/>
                  <a:gd name="connsiteY4" fmla="*/ 1526558 h 1592930"/>
                  <a:gd name="connsiteX5" fmla="*/ 1261070 w 1327442"/>
                  <a:gd name="connsiteY5" fmla="*/ 1592930 h 1592930"/>
                  <a:gd name="connsiteX6" fmla="*/ 66372 w 1327442"/>
                  <a:gd name="connsiteY6" fmla="*/ 1592930 h 1592930"/>
                  <a:gd name="connsiteX7" fmla="*/ 0 w 1327442"/>
                  <a:gd name="connsiteY7" fmla="*/ 1526558 h 1592930"/>
                  <a:gd name="connsiteX8" fmla="*/ 0 w 1327442"/>
                  <a:gd name="connsiteY8" fmla="*/ 66372 h 159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7442" h="1592930">
                    <a:moveTo>
                      <a:pt x="1272132" y="1"/>
                    </a:moveTo>
                    <a:cubicBezTo>
                      <a:pt x="1302678" y="1"/>
                      <a:pt x="1327442" y="35660"/>
                      <a:pt x="1327442" y="79647"/>
                    </a:cubicBezTo>
                    <a:lnTo>
                      <a:pt x="1327442" y="1513283"/>
                    </a:lnTo>
                    <a:cubicBezTo>
                      <a:pt x="1327442" y="1557270"/>
                      <a:pt x="1302678" y="1592929"/>
                      <a:pt x="1272132" y="1592929"/>
                    </a:cubicBezTo>
                    <a:lnTo>
                      <a:pt x="55310" y="1592929"/>
                    </a:lnTo>
                    <a:cubicBezTo>
                      <a:pt x="24764" y="1592929"/>
                      <a:pt x="0" y="1557270"/>
                      <a:pt x="0" y="1513283"/>
                    </a:cubicBezTo>
                    <a:lnTo>
                      <a:pt x="0" y="79647"/>
                    </a:lnTo>
                    <a:cubicBezTo>
                      <a:pt x="0" y="35660"/>
                      <a:pt x="24764" y="1"/>
                      <a:pt x="55310" y="1"/>
                    </a:cubicBezTo>
                    <a:lnTo>
                      <a:pt x="1272132" y="1"/>
                    </a:lnTo>
                    <a:close/>
                  </a:path>
                </a:pathLst>
              </a:cu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86726" tIns="37719" rIns="48895" bIns="1061954" numCol="1" spcCol="1270" anchor="t" anchorCtr="0">
                <a:noAutofit/>
              </a:bodyPr>
              <a:lstStyle/>
              <a:p>
                <a:pPr algn="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流程图: 摘录 4">
                <a:extLst>
                  <a:ext uri="{FF2B5EF4-FFF2-40B4-BE49-F238E27FC236}">
                    <a16:creationId xmlns:a16="http://schemas.microsoft.com/office/drawing/2014/main" id="{196E82AA-E1C5-4B42-B354-91CC73D50564}"/>
                  </a:ext>
                </a:extLst>
              </p:cNvPr>
              <p:cNvSpPr/>
              <p:nvPr/>
            </p:nvSpPr>
            <p:spPr>
              <a:xfrm rot="5400000">
                <a:off x="3284144" y="4983792"/>
                <a:ext cx="234131" cy="199116"/>
              </a:xfrm>
              <a:prstGeom prst="flowChartExtract">
                <a:avLst/>
              </a:prstGeom>
            </p:spPr>
            <p:style>
              <a:lnRef idx="2">
                <a:schemeClr val="dk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" name="任意多边形: 形状 5">
                <a:extLst>
                  <a:ext uri="{FF2B5EF4-FFF2-40B4-BE49-F238E27FC236}">
                    <a16:creationId xmlns:a16="http://schemas.microsoft.com/office/drawing/2014/main" id="{D52ED2E7-0FE2-4401-A8A8-333A2D789D26}"/>
                  </a:ext>
                </a:extLst>
              </p:cNvPr>
              <p:cNvSpPr/>
              <p:nvPr/>
            </p:nvSpPr>
            <p:spPr>
              <a:xfrm rot="16200000">
                <a:off x="4635731" y="3850328"/>
                <a:ext cx="1592930" cy="1327443"/>
              </a:xfrm>
              <a:custGeom>
                <a:avLst/>
                <a:gdLst>
                  <a:gd name="connsiteX0" fmla="*/ 0 w 1327442"/>
                  <a:gd name="connsiteY0" fmla="*/ 66372 h 1592930"/>
                  <a:gd name="connsiteX1" fmla="*/ 66372 w 1327442"/>
                  <a:gd name="connsiteY1" fmla="*/ 0 h 1592930"/>
                  <a:gd name="connsiteX2" fmla="*/ 1261070 w 1327442"/>
                  <a:gd name="connsiteY2" fmla="*/ 0 h 1592930"/>
                  <a:gd name="connsiteX3" fmla="*/ 1327442 w 1327442"/>
                  <a:gd name="connsiteY3" fmla="*/ 66372 h 1592930"/>
                  <a:gd name="connsiteX4" fmla="*/ 1327442 w 1327442"/>
                  <a:gd name="connsiteY4" fmla="*/ 1526558 h 1592930"/>
                  <a:gd name="connsiteX5" fmla="*/ 1261070 w 1327442"/>
                  <a:gd name="connsiteY5" fmla="*/ 1592930 h 1592930"/>
                  <a:gd name="connsiteX6" fmla="*/ 66372 w 1327442"/>
                  <a:gd name="connsiteY6" fmla="*/ 1592930 h 1592930"/>
                  <a:gd name="connsiteX7" fmla="*/ 0 w 1327442"/>
                  <a:gd name="connsiteY7" fmla="*/ 1526558 h 1592930"/>
                  <a:gd name="connsiteX8" fmla="*/ 0 w 1327442"/>
                  <a:gd name="connsiteY8" fmla="*/ 66372 h 159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7442" h="1592930">
                    <a:moveTo>
                      <a:pt x="1272132" y="1"/>
                    </a:moveTo>
                    <a:cubicBezTo>
                      <a:pt x="1302678" y="1"/>
                      <a:pt x="1327442" y="35660"/>
                      <a:pt x="1327442" y="79647"/>
                    </a:cubicBezTo>
                    <a:lnTo>
                      <a:pt x="1327442" y="1513283"/>
                    </a:lnTo>
                    <a:cubicBezTo>
                      <a:pt x="1327442" y="1557270"/>
                      <a:pt x="1302678" y="1592929"/>
                      <a:pt x="1272132" y="1592929"/>
                    </a:cubicBezTo>
                    <a:lnTo>
                      <a:pt x="55310" y="1592929"/>
                    </a:lnTo>
                    <a:cubicBezTo>
                      <a:pt x="24764" y="1592929"/>
                      <a:pt x="0" y="1557270"/>
                      <a:pt x="0" y="1513283"/>
                    </a:cubicBezTo>
                    <a:lnTo>
                      <a:pt x="0" y="79647"/>
                    </a:lnTo>
                    <a:cubicBezTo>
                      <a:pt x="0" y="35660"/>
                      <a:pt x="24764" y="1"/>
                      <a:pt x="55310" y="1"/>
                    </a:cubicBezTo>
                    <a:lnTo>
                      <a:pt x="1272132" y="1"/>
                    </a:lnTo>
                    <a:close/>
                  </a:path>
                </a:pathLst>
              </a:cu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86727" tIns="37719" rIns="48894" bIns="1061954" numCol="1" spcCol="1270" anchor="t" anchorCtr="0">
                <a:noAutofit/>
              </a:bodyPr>
              <a:lstStyle/>
              <a:p>
                <a:pPr algn="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流程图: 摘录 6">
                <a:extLst>
                  <a:ext uri="{FF2B5EF4-FFF2-40B4-BE49-F238E27FC236}">
                    <a16:creationId xmlns:a16="http://schemas.microsoft.com/office/drawing/2014/main" id="{0517D69D-C75D-4CB1-A61E-0CB8BEA03637}"/>
                  </a:ext>
                </a:extLst>
              </p:cNvPr>
              <p:cNvSpPr/>
              <p:nvPr/>
            </p:nvSpPr>
            <p:spPr>
              <a:xfrm rot="5400000">
                <a:off x="4658047" y="4983792"/>
                <a:ext cx="234131" cy="199116"/>
              </a:xfrm>
              <a:prstGeom prst="flowChartExtract">
                <a:avLst/>
              </a:prstGeom>
            </p:spPr>
            <p:style>
              <a:lnRef idx="2">
                <a:schemeClr val="dk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13BEF197-7CAB-4B01-8897-DD3B0850EE74}"/>
                  </a:ext>
                </a:extLst>
              </p:cNvPr>
              <p:cNvSpPr/>
              <p:nvPr/>
            </p:nvSpPr>
            <p:spPr>
              <a:xfrm rot="16200000">
                <a:off x="6009634" y="3850327"/>
                <a:ext cx="1592930" cy="1327443"/>
              </a:xfrm>
              <a:custGeom>
                <a:avLst/>
                <a:gdLst>
                  <a:gd name="connsiteX0" fmla="*/ 0 w 1327442"/>
                  <a:gd name="connsiteY0" fmla="*/ 66372 h 1592930"/>
                  <a:gd name="connsiteX1" fmla="*/ 66372 w 1327442"/>
                  <a:gd name="connsiteY1" fmla="*/ 0 h 1592930"/>
                  <a:gd name="connsiteX2" fmla="*/ 1261070 w 1327442"/>
                  <a:gd name="connsiteY2" fmla="*/ 0 h 1592930"/>
                  <a:gd name="connsiteX3" fmla="*/ 1327442 w 1327442"/>
                  <a:gd name="connsiteY3" fmla="*/ 66372 h 1592930"/>
                  <a:gd name="connsiteX4" fmla="*/ 1327442 w 1327442"/>
                  <a:gd name="connsiteY4" fmla="*/ 1526558 h 1592930"/>
                  <a:gd name="connsiteX5" fmla="*/ 1261070 w 1327442"/>
                  <a:gd name="connsiteY5" fmla="*/ 1592930 h 1592930"/>
                  <a:gd name="connsiteX6" fmla="*/ 66372 w 1327442"/>
                  <a:gd name="connsiteY6" fmla="*/ 1592930 h 1592930"/>
                  <a:gd name="connsiteX7" fmla="*/ 0 w 1327442"/>
                  <a:gd name="connsiteY7" fmla="*/ 1526558 h 1592930"/>
                  <a:gd name="connsiteX8" fmla="*/ 0 w 1327442"/>
                  <a:gd name="connsiteY8" fmla="*/ 66372 h 159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7442" h="1592930">
                    <a:moveTo>
                      <a:pt x="1272132" y="1"/>
                    </a:moveTo>
                    <a:cubicBezTo>
                      <a:pt x="1302678" y="1"/>
                      <a:pt x="1327442" y="35660"/>
                      <a:pt x="1327442" y="79647"/>
                    </a:cubicBezTo>
                    <a:lnTo>
                      <a:pt x="1327442" y="1513283"/>
                    </a:lnTo>
                    <a:cubicBezTo>
                      <a:pt x="1327442" y="1557270"/>
                      <a:pt x="1302678" y="1592929"/>
                      <a:pt x="1272132" y="1592929"/>
                    </a:cubicBezTo>
                    <a:lnTo>
                      <a:pt x="55310" y="1592929"/>
                    </a:lnTo>
                    <a:cubicBezTo>
                      <a:pt x="24764" y="1592929"/>
                      <a:pt x="0" y="1557270"/>
                      <a:pt x="0" y="1513283"/>
                    </a:cubicBezTo>
                    <a:lnTo>
                      <a:pt x="0" y="79647"/>
                    </a:lnTo>
                    <a:cubicBezTo>
                      <a:pt x="0" y="35660"/>
                      <a:pt x="24764" y="1"/>
                      <a:pt x="55310" y="1"/>
                    </a:cubicBezTo>
                    <a:lnTo>
                      <a:pt x="1272132" y="1"/>
                    </a:lnTo>
                    <a:close/>
                  </a:path>
                </a:pathLst>
              </a:cu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86726" tIns="37719" rIns="48895" bIns="1061954" numCol="1" spcCol="1270" anchor="t" anchorCtr="0">
                <a:noAutofit/>
              </a:bodyPr>
              <a:lstStyle/>
              <a:p>
                <a:pPr algn="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流程图: 摘录 8">
                <a:extLst>
                  <a:ext uri="{FF2B5EF4-FFF2-40B4-BE49-F238E27FC236}">
                    <a16:creationId xmlns:a16="http://schemas.microsoft.com/office/drawing/2014/main" id="{FD60FBCF-DC35-42A7-B151-C502BADD6EAE}"/>
                  </a:ext>
                </a:extLst>
              </p:cNvPr>
              <p:cNvSpPr/>
              <p:nvPr/>
            </p:nvSpPr>
            <p:spPr>
              <a:xfrm rot="5400000">
                <a:off x="6031950" y="4983792"/>
                <a:ext cx="234131" cy="199116"/>
              </a:xfrm>
              <a:prstGeom prst="flowChartExtract">
                <a:avLst/>
              </a:prstGeom>
            </p:spPr>
            <p:style>
              <a:lnRef idx="2">
                <a:schemeClr val="dk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68E0A5A-A9E6-4585-8215-4E1CB6ADA741}"/>
                </a:ext>
              </a:extLst>
            </p:cNvPr>
            <p:cNvSpPr/>
            <p:nvPr/>
          </p:nvSpPr>
          <p:spPr>
            <a:xfrm>
              <a:off x="2030506" y="3755154"/>
              <a:ext cx="26326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指标设计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53031F26-F035-44B7-88DF-AE8F6583F668}"/>
                </a:ext>
              </a:extLst>
            </p:cNvPr>
            <p:cNvSpPr/>
            <p:nvPr/>
          </p:nvSpPr>
          <p:spPr>
            <a:xfrm>
              <a:off x="3402547" y="3712207"/>
              <a:ext cx="26326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指标计算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5444D9D1-A0A4-4FBC-BA68-A2EC00DABDF5}"/>
                </a:ext>
              </a:extLst>
            </p:cNvPr>
            <p:cNvSpPr/>
            <p:nvPr/>
          </p:nvSpPr>
          <p:spPr>
            <a:xfrm>
              <a:off x="4803543" y="3716339"/>
              <a:ext cx="26326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指标分析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4263E854-C585-4AB3-93B4-F37729A69226}"/>
                </a:ext>
              </a:extLst>
            </p:cNvPr>
            <p:cNvSpPr/>
            <p:nvPr/>
          </p:nvSpPr>
          <p:spPr>
            <a:xfrm>
              <a:off x="6160714" y="3712206"/>
              <a:ext cx="26326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指标展示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B6EEEB7A-AEE4-4B31-9059-4E043FCF4C14}"/>
                </a:ext>
              </a:extLst>
            </p:cNvPr>
            <p:cNvSpPr/>
            <p:nvPr/>
          </p:nvSpPr>
          <p:spPr>
            <a:xfrm>
              <a:off x="2351441" y="3845028"/>
              <a:ext cx="887506" cy="259976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/>
                <a:t>市场占有率</a:t>
              </a: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E69D874F-70AE-4686-ACEF-5E90B8B7067F}"/>
                </a:ext>
              </a:extLst>
            </p:cNvPr>
            <p:cNvSpPr/>
            <p:nvPr/>
          </p:nvSpPr>
          <p:spPr>
            <a:xfrm>
              <a:off x="2351441" y="4190326"/>
              <a:ext cx="887506" cy="259976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/>
                <a:t>销售利润率</a:t>
              </a: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C7E0860B-BF64-459A-9EE7-F54270413E7B}"/>
                </a:ext>
              </a:extLst>
            </p:cNvPr>
            <p:cNvSpPr/>
            <p:nvPr/>
          </p:nvSpPr>
          <p:spPr>
            <a:xfrm>
              <a:off x="2351441" y="4535624"/>
              <a:ext cx="887506" cy="259976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/>
                <a:t>同比增长率</a:t>
              </a: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98AE0925-3111-481E-86D5-BB667EE10D4A}"/>
                </a:ext>
              </a:extLst>
            </p:cNvPr>
            <p:cNvSpPr/>
            <p:nvPr/>
          </p:nvSpPr>
          <p:spPr>
            <a:xfrm>
              <a:off x="2351441" y="4876043"/>
              <a:ext cx="887506" cy="259976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/>
                <a:t>产品质量</a:t>
              </a:r>
            </a:p>
          </p:txBody>
        </p:sp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51464B58-A489-4FE8-90CC-AF9468FA9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784" y="3806871"/>
              <a:ext cx="1023900" cy="1545046"/>
            </a:xfrm>
            <a:prstGeom prst="rect">
              <a:avLst/>
            </a:prstGeom>
          </p:spPr>
        </p:pic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79ACF3DB-E2F9-436E-8AAC-A126277C1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3624" y="3910183"/>
              <a:ext cx="1785870" cy="1135326"/>
            </a:xfrm>
            <a:prstGeom prst="rect">
              <a:avLst/>
            </a:prstGeom>
          </p:spPr>
        </p:pic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7E7CEDF6-E5B6-485F-8866-EC6F67327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17767" y="4324001"/>
              <a:ext cx="890408" cy="422860"/>
            </a:xfrm>
            <a:prstGeom prst="rect">
              <a:avLst/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5DBA35ED-587A-4419-A5D2-78E7FCED3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1948" y="3816399"/>
              <a:ext cx="910111" cy="422859"/>
            </a:xfrm>
            <a:prstGeom prst="rect">
              <a:avLst/>
            </a:prstGeom>
          </p:spPr>
        </p:pic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099E37B5-E68A-4661-A23A-AACB09B1B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873" y="4800225"/>
              <a:ext cx="899417" cy="412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5354387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4983" y="455033"/>
            <a:ext cx="3369603" cy="2933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3987765" y="1542254"/>
            <a:ext cx="1844439" cy="2564906"/>
          </a:xfrm>
          <a:prstGeom prst="rect">
            <a:avLst/>
          </a:prstGeom>
          <a:solidFill>
            <a:srgbClr val="92D050">
              <a:alpha val="30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 bwMode="auto">
          <a:xfrm>
            <a:off x="5832203" y="2714553"/>
            <a:ext cx="531825" cy="630042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 bwMode="auto">
          <a:xfrm>
            <a:off x="4047568" y="3323698"/>
            <a:ext cx="1705036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外部对比分析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4047568" y="2018928"/>
            <a:ext cx="1705036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内部同比分析</a:t>
            </a:r>
          </a:p>
        </p:txBody>
      </p:sp>
      <p:sp>
        <p:nvSpPr>
          <p:cNvPr id="9" name="TextBox 26"/>
          <p:cNvSpPr txBox="1"/>
          <p:nvPr/>
        </p:nvSpPr>
        <p:spPr>
          <a:xfrm>
            <a:off x="4384452" y="158688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对比分析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656260" y="1542254"/>
            <a:ext cx="1296144" cy="2564906"/>
            <a:chOff x="-36512" y="2749570"/>
            <a:chExt cx="1296144" cy="256490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1" name="矩形 10"/>
            <p:cNvSpPr/>
            <p:nvPr/>
          </p:nvSpPr>
          <p:spPr bwMode="auto">
            <a:xfrm>
              <a:off x="-36512" y="2749570"/>
              <a:ext cx="1296144" cy="2564906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scene3d>
              <a:camera prst="orthographicFront"/>
              <a:lightRig rig="legacyFlat3" dir="b"/>
            </a:scene3d>
            <a:sp3d extrusionH="887400" prstMaterial="legacyMatte">
              <a:extrusionClr>
                <a:srgbClr val="CC3300"/>
              </a:extrusionClr>
            </a:sp3d>
          </p:spPr>
          <p:txBody>
            <a:bodyPr wrap="none" rtlCol="0" anchor="ctr">
              <a:flatTx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107504" y="2934236"/>
              <a:ext cx="1008112" cy="233294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物料成本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人工成本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能源成本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财务成本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物流成本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销售成本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资金周转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。。。</a:t>
              </a:r>
            </a:p>
          </p:txBody>
        </p:sp>
      </p:grpSp>
      <p:sp>
        <p:nvSpPr>
          <p:cNvPr id="13" name="上下箭头 12"/>
          <p:cNvSpPr/>
          <p:nvPr/>
        </p:nvSpPr>
        <p:spPr bwMode="auto">
          <a:xfrm>
            <a:off x="4672484" y="2667001"/>
            <a:ext cx="432048" cy="652714"/>
          </a:xfrm>
          <a:prstGeom prst="up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 bwMode="auto">
          <a:xfrm>
            <a:off x="2652034" y="4148080"/>
            <a:ext cx="7925106" cy="633820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产品全生命周期管理</a:t>
            </a:r>
            <a:r>
              <a:rPr lang="en-US" altLang="zh-CN" dirty="0">
                <a:latin typeface="+mj-ea"/>
                <a:ea typeface="+mj-ea"/>
              </a:rPr>
              <a:t>(PLM)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2656260" y="4816053"/>
            <a:ext cx="7920880" cy="803275"/>
          </a:xfrm>
          <a:prstGeom prst="roundRect">
            <a:avLst>
              <a:gd name="adj" fmla="val 6614"/>
            </a:avLst>
          </a:prstGeom>
          <a:solidFill>
            <a:sysClr val="window" lastClr="FFFFFF"/>
          </a:solidFill>
          <a:ln w="9525" cap="flat" cmpd="sng" algn="ctr">
            <a:solidFill>
              <a:srgbClr val="4584D3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0070C0"/>
                </a:solidFill>
                <a:latin typeface="Arial"/>
                <a:ea typeface="微软雅黑" pitchFamily="34" charset="-122"/>
              </a:rPr>
              <a:t>数据存储</a:t>
            </a:r>
          </a:p>
        </p:txBody>
      </p:sp>
      <p:sp>
        <p:nvSpPr>
          <p:cNvPr id="16" name="圆柱形 15"/>
          <p:cNvSpPr>
            <a:spLocks noChangeArrowheads="1"/>
          </p:cNvSpPr>
          <p:nvPr/>
        </p:nvSpPr>
        <p:spPr bwMode="auto">
          <a:xfrm>
            <a:off x="5003710" y="4908054"/>
            <a:ext cx="1044575" cy="647700"/>
          </a:xfrm>
          <a:prstGeom prst="can">
            <a:avLst>
              <a:gd name="adj" fmla="val 2500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经营数据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ODS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圆柱形 16"/>
          <p:cNvSpPr/>
          <p:nvPr/>
        </p:nvSpPr>
        <p:spPr>
          <a:xfrm>
            <a:off x="6290618" y="4908054"/>
            <a:ext cx="1046162" cy="647700"/>
          </a:xfrm>
          <a:prstGeom prst="can">
            <a:avLst/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主数据</a:t>
            </a: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Master Data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AutoShape 34"/>
          <p:cNvSpPr>
            <a:spLocks noChangeArrowheads="1"/>
          </p:cNvSpPr>
          <p:nvPr/>
        </p:nvSpPr>
        <p:spPr bwMode="gray">
          <a:xfrm>
            <a:off x="7586761" y="4908054"/>
            <a:ext cx="1046163" cy="647700"/>
          </a:xfrm>
          <a:prstGeom prst="can">
            <a:avLst>
              <a:gd name="adj" fmla="val 30417"/>
            </a:avLst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元数据</a:t>
            </a:r>
            <a:endParaRPr lang="en-US" altLang="zh-CN" sz="12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Meta Data</a:t>
            </a:r>
            <a:endParaRPr lang="zh-CN" altLang="en-US" sz="12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41"/>
          <p:cNvSpPr>
            <a:spLocks noChangeArrowheads="1"/>
          </p:cNvSpPr>
          <p:nvPr/>
        </p:nvSpPr>
        <p:spPr bwMode="auto">
          <a:xfrm>
            <a:off x="9569028" y="5001716"/>
            <a:ext cx="922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1200" dirty="0"/>
              <a:t>数据集市</a:t>
            </a:r>
            <a:endParaRPr lang="en-US" altLang="zh-CN" sz="1200" dirty="0"/>
          </a:p>
          <a:p>
            <a:pPr algn="ctr"/>
            <a:r>
              <a:rPr lang="en-US" altLang="zh-CN" sz="1200" dirty="0"/>
              <a:t>Data Mart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20" name="组合 6"/>
          <p:cNvGrpSpPr>
            <a:grpSpLocks/>
          </p:cNvGrpSpPr>
          <p:nvPr/>
        </p:nvGrpSpPr>
        <p:grpSpPr bwMode="auto">
          <a:xfrm>
            <a:off x="8920956" y="4889004"/>
            <a:ext cx="635000" cy="625475"/>
            <a:chOff x="6908422" y="4347402"/>
            <a:chExt cx="635342" cy="625755"/>
          </a:xfrm>
        </p:grpSpPr>
        <p:grpSp>
          <p:nvGrpSpPr>
            <p:cNvPr id="21" name="组合 20"/>
            <p:cNvGrpSpPr/>
            <p:nvPr/>
          </p:nvGrpSpPr>
          <p:grpSpPr>
            <a:xfrm>
              <a:off x="6908422" y="4662360"/>
              <a:ext cx="634948" cy="310797"/>
              <a:chOff x="3338277" y="2124125"/>
              <a:chExt cx="768287" cy="376064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42" name="立方体 41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3" name="立方体 42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4" name="立方体 43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5" name="立方体 44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6" name="立方体 45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7" name="立方体 46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8" name="立方体 47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9" name="立方体 48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0" name="立方体 49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6908422" y="4504881"/>
              <a:ext cx="634948" cy="310797"/>
              <a:chOff x="3338277" y="2124125"/>
              <a:chExt cx="768287" cy="376064"/>
            </a:xfrm>
            <a:solidFill>
              <a:srgbClr val="92D050"/>
            </a:solidFill>
          </p:grpSpPr>
          <p:sp>
            <p:nvSpPr>
              <p:cNvPr id="33" name="立方体 32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34" name="立方体 33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35" name="立方体 34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36" name="立方体 35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37" name="立方体 36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38" name="立方体 37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39" name="立方体 38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0" name="立方体 39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1" name="立方体 40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6908816" y="4347402"/>
              <a:ext cx="634948" cy="310797"/>
              <a:chOff x="3338277" y="2124125"/>
              <a:chExt cx="768287" cy="376064"/>
            </a:xfrm>
            <a:solidFill>
              <a:srgbClr val="FFC000"/>
            </a:solidFill>
          </p:grpSpPr>
          <p:sp>
            <p:nvSpPr>
              <p:cNvPr id="24" name="立方体 23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25" name="立方体 24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26" name="立方体 25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27" name="立方体 26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28" name="立方体 27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29" name="立方体 28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30" name="立方体 29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31" name="立方体 30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32" name="立方体 31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</p:grpSp>
      <p:pic>
        <p:nvPicPr>
          <p:cNvPr id="51" name="Picture 3" descr="C:\Program Files\Microsoft Office\MEDIA\CAGCAT10\j0293828.wmf"/>
          <p:cNvPicPr>
            <a:picLocks noChangeAspect="1" noChangeArrowheads="1"/>
          </p:cNvPicPr>
          <p:nvPr/>
        </p:nvPicPr>
        <p:blipFill>
          <a:blip r:embed="rId3" cstate="print"/>
          <a:srcRect l="-2933" t="-45616" r="2933" b="36530"/>
          <a:stretch>
            <a:fillRect/>
          </a:stretch>
        </p:blipFill>
        <p:spPr bwMode="auto">
          <a:xfrm>
            <a:off x="3987765" y="4733779"/>
            <a:ext cx="684304" cy="78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TextBox 71"/>
          <p:cNvSpPr txBox="1"/>
          <p:nvPr/>
        </p:nvSpPr>
        <p:spPr>
          <a:xfrm>
            <a:off x="3950275" y="4820274"/>
            <a:ext cx="780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云存储</a:t>
            </a:r>
          </a:p>
        </p:txBody>
      </p:sp>
      <p:sp>
        <p:nvSpPr>
          <p:cNvPr id="53" name="矩形 52"/>
          <p:cNvSpPr/>
          <p:nvPr/>
        </p:nvSpPr>
        <p:spPr bwMode="auto">
          <a:xfrm>
            <a:off x="6364029" y="1540750"/>
            <a:ext cx="1844439" cy="2564906"/>
          </a:xfrm>
          <a:prstGeom prst="rect">
            <a:avLst/>
          </a:prstGeom>
          <a:solidFill>
            <a:srgbClr val="92D050">
              <a:alpha val="30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54" name="右箭头 53"/>
          <p:cNvSpPr/>
          <p:nvPr/>
        </p:nvSpPr>
        <p:spPr bwMode="auto">
          <a:xfrm>
            <a:off x="8208467" y="2713049"/>
            <a:ext cx="505947" cy="630042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55" name="TextBox 77"/>
          <p:cNvSpPr txBox="1"/>
          <p:nvPr/>
        </p:nvSpPr>
        <p:spPr>
          <a:xfrm>
            <a:off x="6659830" y="158537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预测与研判</a:t>
            </a:r>
          </a:p>
        </p:txBody>
      </p:sp>
      <p:sp>
        <p:nvSpPr>
          <p:cNvPr id="56" name="矩形 55"/>
          <p:cNvSpPr/>
          <p:nvPr/>
        </p:nvSpPr>
        <p:spPr bwMode="auto">
          <a:xfrm>
            <a:off x="8714415" y="1548012"/>
            <a:ext cx="1844439" cy="2564906"/>
          </a:xfrm>
          <a:prstGeom prst="rect">
            <a:avLst/>
          </a:prstGeom>
          <a:solidFill>
            <a:srgbClr val="92D050">
              <a:alpha val="30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57" name="TextBox 83"/>
          <p:cNvSpPr txBox="1"/>
          <p:nvPr/>
        </p:nvSpPr>
        <p:spPr>
          <a:xfrm>
            <a:off x="9111102" y="158401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风险预警</a:t>
            </a:r>
          </a:p>
        </p:txBody>
      </p:sp>
      <p:graphicFrame>
        <p:nvGraphicFramePr>
          <p:cNvPr id="58" name="图表 5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377797"/>
              </p:ext>
            </p:extLst>
          </p:nvPr>
        </p:nvGraphicFramePr>
        <p:xfrm>
          <a:off x="6430807" y="1961453"/>
          <a:ext cx="1710882" cy="878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9" name="图表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5961108"/>
              </p:ext>
            </p:extLst>
          </p:nvPr>
        </p:nvGraphicFramePr>
        <p:xfrm>
          <a:off x="6467669" y="2920514"/>
          <a:ext cx="1637158" cy="1031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0" name="图表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0584319"/>
              </p:ext>
            </p:extLst>
          </p:nvPr>
        </p:nvGraphicFramePr>
        <p:xfrm>
          <a:off x="8853674" y="1921883"/>
          <a:ext cx="1565920" cy="1071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1" name="图表 6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5726056"/>
              </p:ext>
            </p:extLst>
          </p:nvPr>
        </p:nvGraphicFramePr>
        <p:xfrm>
          <a:off x="8781666" y="3062540"/>
          <a:ext cx="1709936" cy="1009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622350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 bwMode="auto">
          <a:xfrm>
            <a:off x="2097460" y="4803353"/>
            <a:ext cx="7231858" cy="803275"/>
          </a:xfrm>
          <a:prstGeom prst="roundRect">
            <a:avLst>
              <a:gd name="adj" fmla="val 6614"/>
            </a:avLst>
          </a:prstGeom>
          <a:solidFill>
            <a:sysClr val="window" lastClr="FFFFFF"/>
          </a:solidFill>
          <a:ln w="9525" cap="flat" cmpd="sng" algn="ctr">
            <a:solidFill>
              <a:srgbClr val="4584D3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0070C0"/>
                </a:solidFill>
                <a:latin typeface="Arial"/>
                <a:ea typeface="微软雅黑" pitchFamily="34" charset="-122"/>
              </a:rPr>
              <a:t>成本数据主题库</a:t>
            </a:r>
          </a:p>
        </p:txBody>
      </p:sp>
      <p:sp>
        <p:nvSpPr>
          <p:cNvPr id="5" name="圆柱形 4"/>
          <p:cNvSpPr>
            <a:spLocks noChangeArrowheads="1"/>
          </p:cNvSpPr>
          <p:nvPr/>
        </p:nvSpPr>
        <p:spPr bwMode="auto">
          <a:xfrm>
            <a:off x="5003710" y="4908054"/>
            <a:ext cx="1044575" cy="647700"/>
          </a:xfrm>
          <a:prstGeom prst="can">
            <a:avLst>
              <a:gd name="adj" fmla="val 2500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经营数据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ODS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圆柱形 5"/>
          <p:cNvSpPr/>
          <p:nvPr/>
        </p:nvSpPr>
        <p:spPr>
          <a:xfrm>
            <a:off x="6290618" y="4908054"/>
            <a:ext cx="1046162" cy="647700"/>
          </a:xfrm>
          <a:prstGeom prst="can">
            <a:avLst/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主数据</a:t>
            </a: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Master Data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AutoShape 34"/>
          <p:cNvSpPr>
            <a:spLocks noChangeArrowheads="1"/>
          </p:cNvSpPr>
          <p:nvPr/>
        </p:nvSpPr>
        <p:spPr bwMode="gray">
          <a:xfrm>
            <a:off x="7586761" y="4908054"/>
            <a:ext cx="1046163" cy="647700"/>
          </a:xfrm>
          <a:prstGeom prst="can">
            <a:avLst>
              <a:gd name="adj" fmla="val 30417"/>
            </a:avLst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元数据</a:t>
            </a: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Meta Data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" name="Picture 3" descr="C:\Program Files\Microsoft Office\MEDIA\CAGCAT10\j0293828.wmf"/>
          <p:cNvPicPr>
            <a:picLocks noChangeAspect="1" noChangeArrowheads="1"/>
          </p:cNvPicPr>
          <p:nvPr/>
        </p:nvPicPr>
        <p:blipFill>
          <a:blip r:embed="rId2" cstate="print"/>
          <a:srcRect l="-2933" t="-45616" r="2933" b="36530"/>
          <a:stretch>
            <a:fillRect/>
          </a:stretch>
        </p:blipFill>
        <p:spPr bwMode="auto">
          <a:xfrm>
            <a:off x="3987765" y="4733779"/>
            <a:ext cx="684304" cy="78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71"/>
          <p:cNvSpPr txBox="1"/>
          <p:nvPr/>
        </p:nvSpPr>
        <p:spPr>
          <a:xfrm>
            <a:off x="3950275" y="4820274"/>
            <a:ext cx="780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云存储</a:t>
            </a:r>
          </a:p>
        </p:txBody>
      </p:sp>
      <p:sp>
        <p:nvSpPr>
          <p:cNvPr id="45" name="矩形 44"/>
          <p:cNvSpPr/>
          <p:nvPr/>
        </p:nvSpPr>
        <p:spPr bwMode="auto">
          <a:xfrm>
            <a:off x="2097460" y="1714500"/>
            <a:ext cx="7231858" cy="287886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3251498" y="1702635"/>
            <a:ext cx="2791" cy="28788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8014635" y="1714500"/>
            <a:ext cx="25400" cy="28788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图片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862" y="3221286"/>
            <a:ext cx="617132" cy="617132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2635921" y="3231147"/>
            <a:ext cx="677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原料成本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8365884" y="1893470"/>
            <a:ext cx="663816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</a:t>
            </a: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741" y="3099120"/>
            <a:ext cx="778358" cy="778358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8735344" y="3140077"/>
            <a:ext cx="654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物流成本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2335345" y="1893470"/>
            <a:ext cx="677298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采购</a:t>
            </a:r>
          </a:p>
        </p:txBody>
      </p:sp>
      <p:sp>
        <p:nvSpPr>
          <p:cNvPr id="71" name="矩形 70"/>
          <p:cNvSpPr/>
          <p:nvPr/>
        </p:nvSpPr>
        <p:spPr>
          <a:xfrm>
            <a:off x="3553907" y="1854895"/>
            <a:ext cx="1122999" cy="45689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3570913" y="19424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熔铸工序</a:t>
            </a:r>
          </a:p>
        </p:txBody>
      </p:sp>
      <p:sp>
        <p:nvSpPr>
          <p:cNvPr id="73" name="矩形 72"/>
          <p:cNvSpPr/>
          <p:nvPr/>
        </p:nvSpPr>
        <p:spPr>
          <a:xfrm>
            <a:off x="5074879" y="1854895"/>
            <a:ext cx="1122999" cy="45689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091885" y="19424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热轧工序</a:t>
            </a:r>
          </a:p>
        </p:txBody>
      </p:sp>
      <p:sp>
        <p:nvSpPr>
          <p:cNvPr id="75" name="矩形 74"/>
          <p:cNvSpPr/>
          <p:nvPr/>
        </p:nvSpPr>
        <p:spPr>
          <a:xfrm>
            <a:off x="6593848" y="1854895"/>
            <a:ext cx="1122999" cy="45689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610854" y="19424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冷轧工序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3471614" y="2863079"/>
            <a:ext cx="507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制造成本</a:t>
            </a:r>
          </a:p>
        </p:txBody>
      </p:sp>
      <p:cxnSp>
        <p:nvCxnSpPr>
          <p:cNvPr id="86" name="直接连接符 85"/>
          <p:cNvCxnSpPr/>
          <p:nvPr/>
        </p:nvCxnSpPr>
        <p:spPr>
          <a:xfrm>
            <a:off x="2097460" y="2486220"/>
            <a:ext cx="72318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H="1">
            <a:off x="4115406" y="2486220"/>
            <a:ext cx="9505" cy="2095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4124911" y="3099120"/>
            <a:ext cx="38897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124911" y="3877478"/>
            <a:ext cx="38897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4257083" y="2624795"/>
            <a:ext cx="345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能源消耗：水电、燃料消耗等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4257083" y="3331263"/>
            <a:ext cx="345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人工成本：工资、福利成本等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4198521" y="4050756"/>
            <a:ext cx="375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物料消耗：铝锭消耗、废料投入等</a:t>
            </a:r>
          </a:p>
        </p:txBody>
      </p:sp>
      <p:sp>
        <p:nvSpPr>
          <p:cNvPr id="96" name="矩形 95"/>
          <p:cNvSpPr/>
          <p:nvPr/>
        </p:nvSpPr>
        <p:spPr>
          <a:xfrm>
            <a:off x="2097460" y="926099"/>
            <a:ext cx="3582123" cy="5842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计算分析模型</a:t>
            </a:r>
          </a:p>
        </p:txBody>
      </p:sp>
      <p:sp>
        <p:nvSpPr>
          <p:cNvPr id="97" name="矩形 96"/>
          <p:cNvSpPr/>
          <p:nvPr/>
        </p:nvSpPr>
        <p:spPr>
          <a:xfrm>
            <a:off x="5847008" y="915295"/>
            <a:ext cx="3482310" cy="5842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成本可视化展示</a:t>
            </a:r>
          </a:p>
        </p:txBody>
      </p:sp>
    </p:spTree>
    <p:extLst>
      <p:ext uri="{BB962C8B-B14F-4D97-AF65-F5344CB8AC3E}">
        <p14:creationId xmlns:p14="http://schemas.microsoft.com/office/powerpoint/2010/main" val="196814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7414E737-C83E-4185-8A42-0F3131305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5619723"/>
              </p:ext>
            </p:extLst>
          </p:nvPr>
        </p:nvGraphicFramePr>
        <p:xfrm>
          <a:off x="2032001" y="719667"/>
          <a:ext cx="2768600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6816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345" y="3084156"/>
            <a:ext cx="1805780" cy="10032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757" y="3084155"/>
            <a:ext cx="2006424" cy="1003212"/>
          </a:xfrm>
          <a:prstGeom prst="rect">
            <a:avLst/>
          </a:prstGeom>
        </p:spPr>
      </p:pic>
      <p:sp>
        <p:nvSpPr>
          <p:cNvPr id="10" name="矩形标注 9"/>
          <p:cNvSpPr/>
          <p:nvPr/>
        </p:nvSpPr>
        <p:spPr>
          <a:xfrm>
            <a:off x="8912181" y="2111129"/>
            <a:ext cx="5112913" cy="2949262"/>
          </a:xfrm>
          <a:prstGeom prst="wedgeRectCallou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345" y="1999948"/>
            <a:ext cx="2169486" cy="899175"/>
          </a:xfrm>
          <a:prstGeom prst="rect">
            <a:avLst/>
          </a:prstGeom>
        </p:spPr>
      </p:pic>
      <p:pic>
        <p:nvPicPr>
          <p:cNvPr id="12" name="Picture 37"/>
          <p:cNvPicPr/>
          <p:nvPr/>
        </p:nvPicPr>
        <p:blipFill>
          <a:blip r:embed="rId5"/>
          <a:stretch>
            <a:fillRect/>
          </a:stretch>
        </p:blipFill>
        <p:spPr>
          <a:xfrm>
            <a:off x="8783392" y="97164"/>
            <a:ext cx="3027093" cy="1809376"/>
          </a:xfrm>
          <a:prstGeom prst="rect">
            <a:avLst/>
          </a:prstGeom>
        </p:spPr>
      </p:pic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1573703" y="953269"/>
            <a:ext cx="442803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10" y="599819"/>
            <a:ext cx="7687722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39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843" y="1423751"/>
            <a:ext cx="2964690" cy="19965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353" y="3745088"/>
            <a:ext cx="2967454" cy="20091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353" y="1411617"/>
            <a:ext cx="2964690" cy="20086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2843" y="3866227"/>
            <a:ext cx="2964690" cy="1885313"/>
          </a:xfrm>
          <a:prstGeom prst="rect">
            <a:avLst/>
          </a:prstGeom>
        </p:spPr>
      </p:pic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802903611"/>
              </p:ext>
            </p:extLst>
          </p:nvPr>
        </p:nvGraphicFramePr>
        <p:xfrm>
          <a:off x="3590345" y="2186912"/>
          <a:ext cx="4172960" cy="2926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172715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46941399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2723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944458234"/>
              </p:ext>
            </p:extLst>
          </p:nvPr>
        </p:nvGraphicFramePr>
        <p:xfrm>
          <a:off x="2032000" y="719666"/>
          <a:ext cx="6764270" cy="4457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48" y="719666"/>
            <a:ext cx="2419619" cy="92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75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119" y="3068156"/>
            <a:ext cx="4920098" cy="28818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145" y="549888"/>
            <a:ext cx="3168362" cy="19963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05" y="223737"/>
            <a:ext cx="3740120" cy="2498087"/>
          </a:xfrm>
          <a:prstGeom prst="rect">
            <a:avLst/>
          </a:prstGeom>
        </p:spPr>
      </p:pic>
      <p:sp>
        <p:nvSpPr>
          <p:cNvPr id="11" name="左弧形箭头 10"/>
          <p:cNvSpPr/>
          <p:nvPr/>
        </p:nvSpPr>
        <p:spPr>
          <a:xfrm rot="19825898">
            <a:off x="1774411" y="2995028"/>
            <a:ext cx="731520" cy="17499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左弧形箭头 11"/>
          <p:cNvSpPr/>
          <p:nvPr/>
        </p:nvSpPr>
        <p:spPr>
          <a:xfrm rot="12449454">
            <a:off x="7327051" y="2662162"/>
            <a:ext cx="655271" cy="17971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81703" y="580828"/>
            <a:ext cx="153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模型算法库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871584" y="2696268"/>
            <a:ext cx="138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36730" y="1272725"/>
            <a:ext cx="1541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可视化平台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026" y="3440632"/>
            <a:ext cx="1238031" cy="123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92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48864564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0912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16889" y="3965145"/>
            <a:ext cx="2139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智能决策应用服务后台由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Django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实现。 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94145" y="3965145"/>
            <a:ext cx="2780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vue.js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等开发工具开发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，应用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Echarts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进行图形可视化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893" y="566680"/>
            <a:ext cx="9108213" cy="57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50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4678745-EA8E-4752-AF56-BBF19C3F8C15}"/>
              </a:ext>
            </a:extLst>
          </p:cNvPr>
          <p:cNvGraphicFramePr/>
          <p:nvPr>
            <p:extLst/>
          </p:nvPr>
        </p:nvGraphicFramePr>
        <p:xfrm>
          <a:off x="3048002" y="1397002"/>
          <a:ext cx="3047999" cy="203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84CA8288-750D-4FD9-9EBA-DF9C989A91E7}"/>
              </a:ext>
            </a:extLst>
          </p:cNvPr>
          <p:cNvGrpSpPr/>
          <p:nvPr/>
        </p:nvGrpSpPr>
        <p:grpSpPr>
          <a:xfrm>
            <a:off x="6700492" y="1904868"/>
            <a:ext cx="2036240" cy="3048264"/>
            <a:chOff x="6700492" y="1904868"/>
            <a:chExt cx="2036240" cy="304826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ED73C51-0E1E-4B4A-AB8F-74AA8C37F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194480" y="2410880"/>
              <a:ext cx="3048264" cy="203624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F64896B-B84A-4CE7-A3AD-61DF37FF376F}"/>
                </a:ext>
              </a:extLst>
            </p:cNvPr>
            <p:cNvSpPr txBox="1"/>
            <p:nvPr/>
          </p:nvSpPr>
          <p:spPr>
            <a:xfrm>
              <a:off x="7088842" y="1904868"/>
              <a:ext cx="12595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自定义模板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D22065C-D6B7-4E68-AD58-86204FDD7621}"/>
                </a:ext>
              </a:extLst>
            </p:cNvPr>
            <p:cNvSpPr txBox="1"/>
            <p:nvPr/>
          </p:nvSpPr>
          <p:spPr>
            <a:xfrm>
              <a:off x="8173884" y="3568025"/>
              <a:ext cx="348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指标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8B9E605-05DD-4641-A197-C0AEEB5F4225}"/>
                </a:ext>
              </a:extLst>
            </p:cNvPr>
            <p:cNvSpPr txBox="1"/>
            <p:nvPr/>
          </p:nvSpPr>
          <p:spPr>
            <a:xfrm>
              <a:off x="6784667" y="3137647"/>
              <a:ext cx="304174" cy="953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计算公式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CFE58C9-EE83-4050-9173-D17428B409EA}"/>
              </a:ext>
            </a:extLst>
          </p:cNvPr>
          <p:cNvGrpSpPr/>
          <p:nvPr/>
        </p:nvGrpSpPr>
        <p:grpSpPr>
          <a:xfrm>
            <a:off x="1850588" y="3414137"/>
            <a:ext cx="3483413" cy="2197770"/>
            <a:chOff x="1850588" y="3414137"/>
            <a:chExt cx="3483413" cy="2197770"/>
          </a:xfrm>
        </p:grpSpPr>
        <p:graphicFrame>
          <p:nvGraphicFramePr>
            <p:cNvPr id="12" name="图示 11">
              <a:extLst>
                <a:ext uri="{FF2B5EF4-FFF2-40B4-BE49-F238E27FC236}">
                  <a16:creationId xmlns:a16="http://schemas.microsoft.com/office/drawing/2014/main" id="{523662FB-A617-40D1-BC88-C22D89BBFB3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89417095"/>
                </p:ext>
              </p:extLst>
            </p:nvPr>
          </p:nvGraphicFramePr>
          <p:xfrm>
            <a:off x="1850588" y="3421530"/>
            <a:ext cx="3483413" cy="219037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22D15F0-34BE-400A-85CD-3133CF81A294}"/>
                </a:ext>
              </a:extLst>
            </p:cNvPr>
            <p:cNvSpPr txBox="1"/>
            <p:nvPr/>
          </p:nvSpPr>
          <p:spPr>
            <a:xfrm>
              <a:off x="2092345" y="3972745"/>
              <a:ext cx="45204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相关性分析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A591EED-A99A-440C-95C4-BA50AFD9872B}"/>
                </a:ext>
              </a:extLst>
            </p:cNvPr>
            <p:cNvSpPr txBox="1"/>
            <p:nvPr/>
          </p:nvSpPr>
          <p:spPr>
            <a:xfrm>
              <a:off x="3048002" y="3414137"/>
              <a:ext cx="91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数理统计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1D8F6A8-7997-491C-8E1E-5EEE11AE207B}"/>
                </a:ext>
              </a:extLst>
            </p:cNvPr>
            <p:cNvSpPr txBox="1"/>
            <p:nvPr/>
          </p:nvSpPr>
          <p:spPr>
            <a:xfrm>
              <a:off x="3216752" y="5153223"/>
              <a:ext cx="91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对比分析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712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1524000" y="1221130"/>
            <a:ext cx="137160" cy="390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文本框 12"/>
          <p:cNvSpPr txBox="1"/>
          <p:nvPr/>
        </p:nvSpPr>
        <p:spPr>
          <a:xfrm>
            <a:off x="2045496" y="746459"/>
            <a:ext cx="356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绩效智能决策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616837" y="777068"/>
            <a:ext cx="334421" cy="263482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cxnSp>
        <p:nvCxnSpPr>
          <p:cNvPr id="51" name="直接连接符 50"/>
          <p:cNvCxnSpPr/>
          <p:nvPr/>
        </p:nvCxnSpPr>
        <p:spPr>
          <a:xfrm flipV="1">
            <a:off x="1506184" y="1077451"/>
            <a:ext cx="9161816" cy="22175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1616837" y="777068"/>
            <a:ext cx="334421" cy="263482"/>
            <a:chOff x="123780" y="534395"/>
            <a:chExt cx="445894" cy="351309"/>
          </a:xfrm>
        </p:grpSpPr>
        <p:sp>
          <p:nvSpPr>
            <p:cNvPr id="15" name="等腰三角形 14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等腰三角形 15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cxnSp>
        <p:nvCxnSpPr>
          <p:cNvPr id="18" name="直接连接符 17"/>
          <p:cNvCxnSpPr/>
          <p:nvPr/>
        </p:nvCxnSpPr>
        <p:spPr>
          <a:xfrm flipV="1">
            <a:off x="1506184" y="1077451"/>
            <a:ext cx="9161816" cy="22175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7B19AF41-1ECC-402C-8754-BBFD6F4D4A57}"/>
              </a:ext>
            </a:extLst>
          </p:cNvPr>
          <p:cNvSpPr txBox="1"/>
          <p:nvPr/>
        </p:nvSpPr>
        <p:spPr>
          <a:xfrm>
            <a:off x="4104041" y="1293491"/>
            <a:ext cx="36766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安全评价指标的计算与展示</a:t>
            </a:r>
          </a:p>
        </p:txBody>
      </p:sp>
      <p:sp>
        <p:nvSpPr>
          <p:cNvPr id="19" name="圆角矩形 15">
            <a:extLst>
              <a:ext uri="{FF2B5EF4-FFF2-40B4-BE49-F238E27FC236}">
                <a16:creationId xmlns:a16="http://schemas.microsoft.com/office/drawing/2014/main" id="{583D47C0-3CF5-4435-AA5F-CDD0230D88AC}"/>
              </a:ext>
            </a:extLst>
          </p:cNvPr>
          <p:cNvSpPr/>
          <p:nvPr/>
        </p:nvSpPr>
        <p:spPr>
          <a:xfrm>
            <a:off x="2505812" y="2650567"/>
            <a:ext cx="2298931" cy="2311399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6">
            <a:extLst>
              <a:ext uri="{FF2B5EF4-FFF2-40B4-BE49-F238E27FC236}">
                <a16:creationId xmlns:a16="http://schemas.microsoft.com/office/drawing/2014/main" id="{6AB29C0D-F477-44B9-A201-3A235293A3DD}"/>
              </a:ext>
            </a:extLst>
          </p:cNvPr>
          <p:cNvSpPr/>
          <p:nvPr/>
        </p:nvSpPr>
        <p:spPr>
          <a:xfrm>
            <a:off x="4950167" y="2633087"/>
            <a:ext cx="2298931" cy="2328879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17">
            <a:extLst>
              <a:ext uri="{FF2B5EF4-FFF2-40B4-BE49-F238E27FC236}">
                <a16:creationId xmlns:a16="http://schemas.microsoft.com/office/drawing/2014/main" id="{9552F5A0-ED29-42C4-B74E-EACF2EE71BB1}"/>
              </a:ext>
            </a:extLst>
          </p:cNvPr>
          <p:cNvSpPr/>
          <p:nvPr/>
        </p:nvSpPr>
        <p:spPr>
          <a:xfrm>
            <a:off x="7394520" y="2639439"/>
            <a:ext cx="2453845" cy="2328880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181A6CD-1EDA-4D82-BE31-19DABAC7B17F}"/>
              </a:ext>
            </a:extLst>
          </p:cNvPr>
          <p:cNvSpPr txBox="1"/>
          <p:nvPr/>
        </p:nvSpPr>
        <p:spPr>
          <a:xfrm>
            <a:off x="3178047" y="2121655"/>
            <a:ext cx="95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F87E197-0FCF-4465-A1BD-008743562DD1}"/>
              </a:ext>
            </a:extLst>
          </p:cNvPr>
          <p:cNvSpPr txBox="1"/>
          <p:nvPr/>
        </p:nvSpPr>
        <p:spPr>
          <a:xfrm>
            <a:off x="5527383" y="2121655"/>
            <a:ext cx="113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指标设计</a:t>
            </a:r>
          </a:p>
        </p:txBody>
      </p:sp>
      <p:graphicFrame>
        <p:nvGraphicFramePr>
          <p:cNvPr id="24" name="图示 23">
            <a:extLst>
              <a:ext uri="{FF2B5EF4-FFF2-40B4-BE49-F238E27FC236}">
                <a16:creationId xmlns:a16="http://schemas.microsoft.com/office/drawing/2014/main" id="{708BCDA0-1F5D-4EEF-9063-B3E798380D41}"/>
              </a:ext>
            </a:extLst>
          </p:cNvPr>
          <p:cNvGraphicFramePr/>
          <p:nvPr>
            <p:extLst/>
          </p:nvPr>
        </p:nvGraphicFramePr>
        <p:xfrm>
          <a:off x="5086967" y="2922360"/>
          <a:ext cx="2018065" cy="1712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5" name="图示 24">
            <a:extLst>
              <a:ext uri="{FF2B5EF4-FFF2-40B4-BE49-F238E27FC236}">
                <a16:creationId xmlns:a16="http://schemas.microsoft.com/office/drawing/2014/main" id="{F8DF472D-BF22-4D33-8D86-9FEB98E0498F}"/>
              </a:ext>
            </a:extLst>
          </p:cNvPr>
          <p:cNvGraphicFramePr/>
          <p:nvPr>
            <p:extLst/>
          </p:nvPr>
        </p:nvGraphicFramePr>
        <p:xfrm>
          <a:off x="2702980" y="2929277"/>
          <a:ext cx="1930836" cy="1709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0A67503C-1F6D-4E88-92A7-A12C9E06154B}"/>
              </a:ext>
            </a:extLst>
          </p:cNvPr>
          <p:cNvSpPr txBox="1"/>
          <p:nvPr/>
        </p:nvSpPr>
        <p:spPr>
          <a:xfrm>
            <a:off x="7731323" y="2125633"/>
            <a:ext cx="1836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数据分析与展示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7" name="图示 26">
            <a:extLst>
              <a:ext uri="{FF2B5EF4-FFF2-40B4-BE49-F238E27FC236}">
                <a16:creationId xmlns:a16="http://schemas.microsoft.com/office/drawing/2014/main" id="{2E302342-0447-4D44-9FFD-06D06A58C009}"/>
              </a:ext>
            </a:extLst>
          </p:cNvPr>
          <p:cNvGraphicFramePr/>
          <p:nvPr>
            <p:extLst/>
          </p:nvPr>
        </p:nvGraphicFramePr>
        <p:xfrm>
          <a:off x="7237141" y="2824421"/>
          <a:ext cx="2768600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76092851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0C829D7C-AFE4-4E34-8448-C7CF936EE056}"/>
              </a:ext>
            </a:extLst>
          </p:cNvPr>
          <p:cNvGraphicFramePr/>
          <p:nvPr>
            <p:extLst/>
          </p:nvPr>
        </p:nvGraphicFramePr>
        <p:xfrm>
          <a:off x="1730666" y="2018368"/>
          <a:ext cx="2832847" cy="1410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DFC756B4-E113-4265-8B08-B8A93D830D8D}"/>
              </a:ext>
            </a:extLst>
          </p:cNvPr>
          <p:cNvGraphicFramePr/>
          <p:nvPr>
            <p:extLst/>
          </p:nvPr>
        </p:nvGraphicFramePr>
        <p:xfrm>
          <a:off x="2134077" y="4072371"/>
          <a:ext cx="2026023" cy="1410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D1A400C0-981E-4FF8-A740-C63478796C59}"/>
              </a:ext>
            </a:extLst>
          </p:cNvPr>
          <p:cNvGraphicFramePr/>
          <p:nvPr>
            <p:extLst/>
          </p:nvPr>
        </p:nvGraphicFramePr>
        <p:xfrm>
          <a:off x="4492215" y="4031236"/>
          <a:ext cx="2654025" cy="1253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6482F45E-F91B-4124-86CF-68900135DD5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27" y="2630141"/>
            <a:ext cx="887978" cy="7103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B1B44BE-3685-45DA-B058-F11F368F04B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49" y="2630141"/>
            <a:ext cx="887978" cy="7103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30C8A19-1833-45BA-B43A-10CE5650C36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27" y="1919758"/>
            <a:ext cx="887978" cy="7103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5CF8B49-0B66-47A4-8C8C-F0FE5FB58EF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601" y="1919758"/>
            <a:ext cx="887978" cy="71038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0794376C-8D09-4669-9BA0-C7B329B218FE}"/>
              </a:ext>
            </a:extLst>
          </p:cNvPr>
          <p:cNvSpPr/>
          <p:nvPr/>
        </p:nvSpPr>
        <p:spPr>
          <a:xfrm>
            <a:off x="4670559" y="3893870"/>
            <a:ext cx="2348752" cy="176763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67E5599-8F9A-47FA-8EFF-9C4FC2AA60C3}"/>
              </a:ext>
            </a:extLst>
          </p:cNvPr>
          <p:cNvSpPr/>
          <p:nvPr/>
        </p:nvSpPr>
        <p:spPr>
          <a:xfrm>
            <a:off x="1998422" y="3893870"/>
            <a:ext cx="2348752" cy="176763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821CFA5-2C16-498C-88DB-3C6679AD4D89}"/>
              </a:ext>
            </a:extLst>
          </p:cNvPr>
          <p:cNvSpPr/>
          <p:nvPr/>
        </p:nvSpPr>
        <p:spPr>
          <a:xfrm>
            <a:off x="1998422" y="1839470"/>
            <a:ext cx="2348752" cy="176763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D773586-6B67-40C4-9492-C2D1482E1888}"/>
              </a:ext>
            </a:extLst>
          </p:cNvPr>
          <p:cNvSpPr/>
          <p:nvPr/>
        </p:nvSpPr>
        <p:spPr>
          <a:xfrm>
            <a:off x="4695263" y="1823622"/>
            <a:ext cx="2348752" cy="176763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47DFB19B-0EF7-472A-A9E4-A6BF5CDF8D6C}"/>
              </a:ext>
            </a:extLst>
          </p:cNvPr>
          <p:cNvSpPr/>
          <p:nvPr/>
        </p:nvSpPr>
        <p:spPr>
          <a:xfrm rot="16200000">
            <a:off x="4413564" y="4409608"/>
            <a:ext cx="190608" cy="287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71D54D39-58EF-4C6D-88B1-6B08F36B1BC7}"/>
              </a:ext>
            </a:extLst>
          </p:cNvPr>
          <p:cNvSpPr/>
          <p:nvPr/>
        </p:nvSpPr>
        <p:spPr>
          <a:xfrm>
            <a:off x="3051783" y="3606907"/>
            <a:ext cx="190608" cy="287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A9967B73-544B-4649-A1C9-0F991196E5C7}"/>
              </a:ext>
            </a:extLst>
          </p:cNvPr>
          <p:cNvSpPr/>
          <p:nvPr/>
        </p:nvSpPr>
        <p:spPr>
          <a:xfrm rot="10800000">
            <a:off x="5749631" y="3606907"/>
            <a:ext cx="190608" cy="287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8166A6A-39C4-4210-9AC2-3FFC11B61C3D}"/>
              </a:ext>
            </a:extLst>
          </p:cNvPr>
          <p:cNvSpPr txBox="1"/>
          <p:nvPr/>
        </p:nvSpPr>
        <p:spPr>
          <a:xfrm>
            <a:off x="3491105" y="3275629"/>
            <a:ext cx="8272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数据源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3D142A6-12A7-45BE-8554-D7E85D3822F0}"/>
              </a:ext>
            </a:extLst>
          </p:cNvPr>
          <p:cNvSpPr txBox="1"/>
          <p:nvPr/>
        </p:nvSpPr>
        <p:spPr>
          <a:xfrm>
            <a:off x="3417791" y="5332962"/>
            <a:ext cx="9738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指标设计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871107C-8A3C-4C1A-B585-79153E972F91}"/>
              </a:ext>
            </a:extLst>
          </p:cNvPr>
          <p:cNvSpPr txBox="1"/>
          <p:nvPr/>
        </p:nvSpPr>
        <p:spPr>
          <a:xfrm>
            <a:off x="5546062" y="5323204"/>
            <a:ext cx="14343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指标计算与分析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6C9AB4B-B173-4051-831C-BE3758E3FD21}"/>
              </a:ext>
            </a:extLst>
          </p:cNvPr>
          <p:cNvSpPr txBox="1"/>
          <p:nvPr/>
        </p:nvSpPr>
        <p:spPr>
          <a:xfrm>
            <a:off x="6069471" y="3271274"/>
            <a:ext cx="9738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指标展示</a:t>
            </a:r>
          </a:p>
        </p:txBody>
      </p:sp>
    </p:spTree>
    <p:extLst>
      <p:ext uri="{BB962C8B-B14F-4D97-AF65-F5344CB8AC3E}">
        <p14:creationId xmlns:p14="http://schemas.microsoft.com/office/powerpoint/2010/main" val="145755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图: 磁盘 197">
            <a:extLst>
              <a:ext uri="{FF2B5EF4-FFF2-40B4-BE49-F238E27FC236}">
                <a16:creationId xmlns:a16="http://schemas.microsoft.com/office/drawing/2014/main" id="{05A06E09-B38B-41DF-B672-4140D510B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0645" y="5354083"/>
            <a:ext cx="941272" cy="498654"/>
          </a:xfrm>
          <a:prstGeom prst="flowChartMagneticDisk">
            <a:avLst/>
          </a:prstGeom>
          <a:solidFill>
            <a:srgbClr val="AB7942"/>
          </a:solidFill>
          <a:ln w="3175">
            <a:solidFill>
              <a:srgbClr val="AB7942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b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产品质量主题</a:t>
            </a:r>
          </a:p>
        </p:txBody>
      </p:sp>
      <p:sp>
        <p:nvSpPr>
          <p:cNvPr id="13" name="流程图: 磁盘 197">
            <a:extLst>
              <a:ext uri="{FF2B5EF4-FFF2-40B4-BE49-F238E27FC236}">
                <a16:creationId xmlns:a16="http://schemas.microsoft.com/office/drawing/2014/main" id="{D32117EA-D2F7-4882-B798-1D378E4DE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6145" y="5354083"/>
            <a:ext cx="941272" cy="486259"/>
          </a:xfrm>
          <a:prstGeom prst="flowChartMagneticDisk">
            <a:avLst/>
          </a:prstGeom>
          <a:solidFill>
            <a:srgbClr val="AB7942"/>
          </a:solidFill>
          <a:ln w="3175">
            <a:solidFill>
              <a:srgbClr val="AB794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生产成品主题</a:t>
            </a:r>
          </a:p>
        </p:txBody>
      </p:sp>
      <p:sp>
        <p:nvSpPr>
          <p:cNvPr id="14" name="流程图: 磁盘 197">
            <a:extLst>
              <a:ext uri="{FF2B5EF4-FFF2-40B4-BE49-F238E27FC236}">
                <a16:creationId xmlns:a16="http://schemas.microsoft.com/office/drawing/2014/main" id="{F7555219-2C71-4E39-B96F-C936E7082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645" y="5354083"/>
            <a:ext cx="941272" cy="498654"/>
          </a:xfrm>
          <a:prstGeom prst="flowChartMagneticDisk">
            <a:avLst/>
          </a:prstGeom>
          <a:solidFill>
            <a:srgbClr val="AB7942"/>
          </a:solidFill>
          <a:ln w="3175">
            <a:solidFill>
              <a:srgbClr val="AB794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销售与服务</a:t>
            </a:r>
          </a:p>
        </p:txBody>
      </p:sp>
      <p:sp>
        <p:nvSpPr>
          <p:cNvPr id="15" name="流程图: 磁盘 197">
            <a:extLst>
              <a:ext uri="{FF2B5EF4-FFF2-40B4-BE49-F238E27FC236}">
                <a16:creationId xmlns:a16="http://schemas.microsoft.com/office/drawing/2014/main" id="{69AB2DC9-0A9A-4CFF-BE8C-9639C9482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145" y="5369788"/>
            <a:ext cx="941272" cy="454847"/>
          </a:xfrm>
          <a:prstGeom prst="flowChartMagneticDisk">
            <a:avLst/>
          </a:prstGeom>
          <a:solidFill>
            <a:srgbClr val="AB7942"/>
          </a:solidFill>
          <a:ln w="3175">
            <a:solidFill>
              <a:srgbClr val="AB794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其它主题库</a:t>
            </a:r>
          </a:p>
        </p:txBody>
      </p:sp>
      <p:sp>
        <p:nvSpPr>
          <p:cNvPr id="17" name="矩形 1468">
            <a:extLst>
              <a:ext uri="{FF2B5EF4-FFF2-40B4-BE49-F238E27FC236}">
                <a16:creationId xmlns:a16="http://schemas.microsoft.com/office/drawing/2014/main" id="{D54B7ADB-64C6-4B13-AB30-4B2D78415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943" y="5161620"/>
            <a:ext cx="7189157" cy="883580"/>
          </a:xfrm>
          <a:prstGeom prst="rect">
            <a:avLst/>
          </a:prstGeom>
          <a:noFill/>
          <a:ln w="25400">
            <a:solidFill>
              <a:srgbClr val="7F7F7F"/>
            </a:solidFill>
            <a:prstDash val="sysDash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1992" y="5443322"/>
            <a:ext cx="1139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主题数据库</a:t>
            </a:r>
          </a:p>
        </p:txBody>
      </p:sp>
      <p:sp>
        <p:nvSpPr>
          <p:cNvPr id="19" name="矩形 1468">
            <a:extLst>
              <a:ext uri="{FF2B5EF4-FFF2-40B4-BE49-F238E27FC236}">
                <a16:creationId xmlns:a16="http://schemas.microsoft.com/office/drawing/2014/main" id="{D54B7ADB-64C6-4B13-AB30-4B2D78415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944" y="1181100"/>
            <a:ext cx="4982398" cy="3571110"/>
          </a:xfrm>
          <a:prstGeom prst="rect">
            <a:avLst/>
          </a:prstGeom>
          <a:noFill/>
          <a:ln w="25400">
            <a:solidFill>
              <a:srgbClr val="7F7F7F"/>
            </a:solidFill>
            <a:prstDash val="sysDash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上箭头 20"/>
          <p:cNvSpPr/>
          <p:nvPr/>
        </p:nvSpPr>
        <p:spPr>
          <a:xfrm>
            <a:off x="4190521" y="4802263"/>
            <a:ext cx="254000" cy="2848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0407001" y="644010"/>
            <a:ext cx="997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自定义</a:t>
            </a:r>
          </a:p>
        </p:txBody>
      </p:sp>
      <p:sp>
        <p:nvSpPr>
          <p:cNvPr id="23" name="矩形 1468">
            <a:extLst>
              <a:ext uri="{FF2B5EF4-FFF2-40B4-BE49-F238E27FC236}">
                <a16:creationId xmlns:a16="http://schemas.microsoft.com/office/drawing/2014/main" id="{D54B7ADB-64C6-4B13-AB30-4B2D78415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0625" y="520700"/>
            <a:ext cx="1633665" cy="660400"/>
          </a:xfrm>
          <a:prstGeom prst="rect">
            <a:avLst/>
          </a:prstGeom>
          <a:noFill/>
          <a:ln w="25400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265" y="619282"/>
            <a:ext cx="462566" cy="462566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487145" y="1330222"/>
            <a:ext cx="1446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指标设计与计算</a:t>
            </a:r>
          </a:p>
        </p:txBody>
      </p:sp>
      <p:sp>
        <p:nvSpPr>
          <p:cNvPr id="27" name="矩形 1468">
            <a:extLst>
              <a:ext uri="{FF2B5EF4-FFF2-40B4-BE49-F238E27FC236}">
                <a16:creationId xmlns:a16="http://schemas.microsoft.com/office/drawing/2014/main" id="{D54B7ADB-64C6-4B13-AB30-4B2D78415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732" y="1181100"/>
            <a:ext cx="1940369" cy="3571110"/>
          </a:xfrm>
          <a:prstGeom prst="rect">
            <a:avLst/>
          </a:prstGeom>
          <a:noFill/>
          <a:ln w="25400">
            <a:solidFill>
              <a:srgbClr val="7F7F7F"/>
            </a:solidFill>
            <a:prstDash val="sysDash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22028" y="1330222"/>
            <a:ext cx="149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指标分析与展示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465" y="2782296"/>
            <a:ext cx="1693703" cy="80435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465" y="3734535"/>
            <a:ext cx="1694239" cy="77671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465" y="1846166"/>
            <a:ext cx="1693703" cy="7869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34" y="1786783"/>
            <a:ext cx="4425749" cy="308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73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059245" y="2279484"/>
            <a:ext cx="3724116" cy="577830"/>
            <a:chOff x="1435946" y="2072640"/>
            <a:chExt cx="6692053" cy="1354666"/>
          </a:xfrm>
          <a:effectLst/>
        </p:grpSpPr>
        <p:sp>
          <p:nvSpPr>
            <p:cNvPr id="34" name="圆角矩形 33"/>
            <p:cNvSpPr/>
            <p:nvPr/>
          </p:nvSpPr>
          <p:spPr>
            <a:xfrm>
              <a:off x="1435946" y="2072640"/>
              <a:ext cx="6692053" cy="1354666"/>
            </a:xfrm>
            <a:prstGeom prst="roundRect">
              <a:avLst>
                <a:gd name="adj" fmla="val 16670"/>
              </a:avLst>
            </a:prstGeom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圆角矩形 4"/>
            <p:cNvSpPr/>
            <p:nvPr/>
          </p:nvSpPr>
          <p:spPr>
            <a:xfrm>
              <a:off x="1502087" y="2138781"/>
              <a:ext cx="6559771" cy="12223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98704" tIns="298704" rIns="298704" bIns="298704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/>
                <a:t>主题综合指标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280265" y="1528567"/>
            <a:ext cx="1100817" cy="583294"/>
            <a:chOff x="1435946" y="2072640"/>
            <a:chExt cx="6692051" cy="1354666"/>
          </a:xfrm>
          <a:effectLst/>
        </p:grpSpPr>
        <p:sp>
          <p:nvSpPr>
            <p:cNvPr id="38" name="圆角矩形 37"/>
            <p:cNvSpPr/>
            <p:nvPr/>
          </p:nvSpPr>
          <p:spPr>
            <a:xfrm>
              <a:off x="1435946" y="2072640"/>
              <a:ext cx="6692051" cy="1354666"/>
            </a:xfrm>
            <a:prstGeom prst="roundRect">
              <a:avLst>
                <a:gd name="adj" fmla="val 16670"/>
              </a:avLst>
            </a:prstGeom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圆角矩形 4"/>
            <p:cNvSpPr/>
            <p:nvPr/>
          </p:nvSpPr>
          <p:spPr>
            <a:xfrm>
              <a:off x="1502087" y="2138781"/>
              <a:ext cx="6559771" cy="12223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98704" tIns="298704" rIns="298704" bIns="298704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/>
                <a:t>成本</a:t>
              </a:r>
            </a:p>
          </p:txBody>
        </p:sp>
      </p:grpSp>
      <p:sp>
        <p:nvSpPr>
          <p:cNvPr id="54" name="流程图: 可选过程 53"/>
          <p:cNvSpPr/>
          <p:nvPr/>
        </p:nvSpPr>
        <p:spPr>
          <a:xfrm>
            <a:off x="4169739" y="1390650"/>
            <a:ext cx="4729562" cy="2426606"/>
          </a:xfrm>
          <a:prstGeom prst="flowChartAlternateProcess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上下箭头 54"/>
          <p:cNvSpPr/>
          <p:nvPr/>
        </p:nvSpPr>
        <p:spPr>
          <a:xfrm>
            <a:off x="6189362" y="3821120"/>
            <a:ext cx="199379" cy="34815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5059245" y="3053721"/>
            <a:ext cx="3724116" cy="577830"/>
            <a:chOff x="1435946" y="2072640"/>
            <a:chExt cx="6692053" cy="1354666"/>
          </a:xfrm>
          <a:effectLst/>
        </p:grpSpPr>
        <p:sp>
          <p:nvSpPr>
            <p:cNvPr id="63" name="圆角矩形 62"/>
            <p:cNvSpPr/>
            <p:nvPr/>
          </p:nvSpPr>
          <p:spPr>
            <a:xfrm>
              <a:off x="1435946" y="2072640"/>
              <a:ext cx="6692053" cy="1354666"/>
            </a:xfrm>
            <a:prstGeom prst="roundRect">
              <a:avLst>
                <a:gd name="adj" fmla="val 16670"/>
              </a:avLst>
            </a:prstGeom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圆角矩形 4"/>
            <p:cNvSpPr/>
            <p:nvPr/>
          </p:nvSpPr>
          <p:spPr>
            <a:xfrm>
              <a:off x="1502087" y="2138781"/>
              <a:ext cx="6559771" cy="12223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98704" tIns="298704" rIns="298704" bIns="298704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/>
                <a:t>基础指标</a:t>
              </a:r>
            </a:p>
          </p:txBody>
        </p:sp>
      </p:grpSp>
      <p:sp>
        <p:nvSpPr>
          <p:cNvPr id="70" name="流程图: 磁盘 69"/>
          <p:cNvSpPr/>
          <p:nvPr/>
        </p:nvSpPr>
        <p:spPr>
          <a:xfrm>
            <a:off x="4466682" y="4372824"/>
            <a:ext cx="914400" cy="612648"/>
          </a:xfrm>
          <a:prstGeom prst="flowChartMagneticDisk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流程图: 磁盘 70"/>
          <p:cNvSpPr/>
          <p:nvPr/>
        </p:nvSpPr>
        <p:spPr>
          <a:xfrm>
            <a:off x="6077320" y="4378125"/>
            <a:ext cx="914400" cy="612648"/>
          </a:xfrm>
          <a:prstGeom prst="flowChartMagneticDisk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流程图: 磁盘 71"/>
          <p:cNvSpPr/>
          <p:nvPr/>
        </p:nvSpPr>
        <p:spPr>
          <a:xfrm>
            <a:off x="7582485" y="4372824"/>
            <a:ext cx="914400" cy="612648"/>
          </a:xfrm>
          <a:prstGeom prst="flowChartMagneticDisk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2965116" y="4422532"/>
            <a:ext cx="1204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n w="0"/>
                <a:solidFill>
                  <a:schemeClr val="accent1"/>
                </a:solidFill>
              </a:rPr>
              <a:t>数据仓库</a:t>
            </a:r>
            <a:endParaRPr lang="zh-CN" altLang="en-US" sz="2000" dirty="0"/>
          </a:p>
        </p:txBody>
      </p:sp>
      <p:sp>
        <p:nvSpPr>
          <p:cNvPr id="75" name="流程图: 可选过程 74"/>
          <p:cNvSpPr/>
          <p:nvPr/>
        </p:nvSpPr>
        <p:spPr>
          <a:xfrm>
            <a:off x="4169739" y="4169278"/>
            <a:ext cx="4729562" cy="906619"/>
          </a:xfrm>
          <a:prstGeom prst="flowChartAlternateProcess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2965116" y="2376230"/>
            <a:ext cx="1276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n w="0"/>
                <a:solidFill>
                  <a:schemeClr val="accent1"/>
                </a:solidFill>
              </a:rPr>
              <a:t>指标体系</a:t>
            </a:r>
            <a:endParaRPr lang="zh-CN" altLang="en-US" sz="2000" dirty="0"/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502" y="2273684"/>
            <a:ext cx="600618" cy="605203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502" y="3039673"/>
            <a:ext cx="600618" cy="605203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5393120" y="1528567"/>
            <a:ext cx="1100817" cy="583294"/>
            <a:chOff x="1435946" y="2072640"/>
            <a:chExt cx="6692051" cy="1354666"/>
          </a:xfrm>
          <a:effectLst/>
        </p:grpSpPr>
        <p:sp>
          <p:nvSpPr>
            <p:cNvPr id="28" name="圆角矩形 27"/>
            <p:cNvSpPr/>
            <p:nvPr/>
          </p:nvSpPr>
          <p:spPr>
            <a:xfrm>
              <a:off x="1435946" y="2072640"/>
              <a:ext cx="6692051" cy="1354666"/>
            </a:xfrm>
            <a:prstGeom prst="roundRect">
              <a:avLst>
                <a:gd name="adj" fmla="val 16670"/>
              </a:avLst>
            </a:prstGeom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圆角矩形 4"/>
            <p:cNvSpPr/>
            <p:nvPr/>
          </p:nvSpPr>
          <p:spPr>
            <a:xfrm>
              <a:off x="1502087" y="2138781"/>
              <a:ext cx="6559771" cy="12223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98704" tIns="298704" rIns="298704" bIns="298704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/>
                <a:t>质量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492548" y="1548391"/>
            <a:ext cx="1100817" cy="583294"/>
            <a:chOff x="1435946" y="2072640"/>
            <a:chExt cx="6692051" cy="1354666"/>
          </a:xfrm>
          <a:effectLst/>
        </p:grpSpPr>
        <p:sp>
          <p:nvSpPr>
            <p:cNvPr id="43" name="圆角矩形 42"/>
            <p:cNvSpPr/>
            <p:nvPr/>
          </p:nvSpPr>
          <p:spPr>
            <a:xfrm>
              <a:off x="1435946" y="2072640"/>
              <a:ext cx="6692051" cy="1354666"/>
            </a:xfrm>
            <a:prstGeom prst="roundRect">
              <a:avLst>
                <a:gd name="adj" fmla="val 16670"/>
              </a:avLst>
            </a:prstGeom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圆角矩形 4"/>
            <p:cNvSpPr/>
            <p:nvPr/>
          </p:nvSpPr>
          <p:spPr>
            <a:xfrm>
              <a:off x="1502087" y="2138781"/>
              <a:ext cx="6559771" cy="12223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98704" tIns="298704" rIns="298704" bIns="298704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/>
                <a:t>服务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591976" y="1537101"/>
            <a:ext cx="1100817" cy="583294"/>
            <a:chOff x="1435946" y="2072640"/>
            <a:chExt cx="6692051" cy="1354666"/>
          </a:xfrm>
          <a:effectLst/>
        </p:grpSpPr>
        <p:sp>
          <p:nvSpPr>
            <p:cNvPr id="46" name="圆角矩形 45"/>
            <p:cNvSpPr/>
            <p:nvPr/>
          </p:nvSpPr>
          <p:spPr>
            <a:xfrm>
              <a:off x="1435946" y="2072640"/>
              <a:ext cx="6692051" cy="1354666"/>
            </a:xfrm>
            <a:prstGeom prst="roundRect">
              <a:avLst>
                <a:gd name="adj" fmla="val 16670"/>
              </a:avLst>
            </a:prstGeom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圆角矩形 4"/>
            <p:cNvSpPr/>
            <p:nvPr/>
          </p:nvSpPr>
          <p:spPr>
            <a:xfrm>
              <a:off x="1502087" y="2138781"/>
              <a:ext cx="6559771" cy="12223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98704" tIns="298704" rIns="298704" bIns="298704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/>
                <a:t>成本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1663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</TotalTime>
  <Words>1400</Words>
  <Application>Microsoft Office PowerPoint</Application>
  <PresentationFormat>宽屏</PresentationFormat>
  <Paragraphs>482</Paragraphs>
  <Slides>49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8" baseType="lpstr">
      <vt:lpstr>SimHei</vt:lpstr>
      <vt:lpstr>SimHei</vt:lpstr>
      <vt:lpstr>宋体</vt:lpstr>
      <vt:lpstr>微软雅黑</vt:lpstr>
      <vt:lpstr>Arial</vt:lpstr>
      <vt:lpstr>Calibri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chuni</dc:creator>
  <cp:lastModifiedBy>袁兆麟</cp:lastModifiedBy>
  <cp:revision>124</cp:revision>
  <dcterms:created xsi:type="dcterms:W3CDTF">2017-12-09T10:30:34Z</dcterms:created>
  <dcterms:modified xsi:type="dcterms:W3CDTF">2018-02-07T06:22:42Z</dcterms:modified>
</cp:coreProperties>
</file>